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2.xml" ContentType="application/vnd.openxmlformats-officedocument.presentationml.tags+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2.xml" ContentType="application/vnd.openxmlformats-officedocument.presentationml.notesSlide+xml"/>
  <Override PartName="/ppt/tags/tag21.xml" ContentType="application/vnd.openxmlformats-officedocument.presentationml.tags+xml"/>
  <Override PartName="/ppt/notesSlides/notesSlide1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4.xml" ContentType="application/vnd.openxmlformats-officedocument.presentationml.notesSlide+xml"/>
  <Override PartName="/ppt/tags/tag24.xml" ContentType="application/vnd.openxmlformats-officedocument.presentationml.tags+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4233" r:id="rId4"/>
    <p:sldMasterId id="2147484306" r:id="rId5"/>
  </p:sldMasterIdLst>
  <p:notesMasterIdLst>
    <p:notesMasterId r:id="rId27"/>
  </p:notesMasterIdLst>
  <p:handoutMasterIdLst>
    <p:handoutMasterId r:id="rId28"/>
  </p:handoutMasterIdLst>
  <p:sldIdLst>
    <p:sldId id="322" r:id="rId6"/>
    <p:sldId id="2147472872" r:id="rId7"/>
    <p:sldId id="2147472876" r:id="rId8"/>
    <p:sldId id="2147471724" r:id="rId9"/>
    <p:sldId id="2147472707" r:id="rId10"/>
    <p:sldId id="2147471534" r:id="rId11"/>
    <p:sldId id="2147472925" r:id="rId12"/>
    <p:sldId id="2147472911" r:id="rId13"/>
    <p:sldId id="2147472904" r:id="rId14"/>
    <p:sldId id="2147472917" r:id="rId15"/>
    <p:sldId id="2147472920" r:id="rId16"/>
    <p:sldId id="2147472921" r:id="rId17"/>
    <p:sldId id="2147472915" r:id="rId18"/>
    <p:sldId id="2147468926" r:id="rId19"/>
    <p:sldId id="2147472916" r:id="rId20"/>
    <p:sldId id="2147472923" r:id="rId21"/>
    <p:sldId id="2147472905" r:id="rId22"/>
    <p:sldId id="2147472912" r:id="rId23"/>
    <p:sldId id="2147472924" r:id="rId24"/>
    <p:sldId id="2147472913" r:id="rId25"/>
    <p:sldId id="2147472914" r:id="rId26"/>
  </p:sldIdLst>
  <p:sldSz cx="12192000" cy="6858000"/>
  <p:notesSz cx="7023100" cy="93091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E46B91-F9B1-4A25-B14E-7F2305AC5AD5}">
          <p14:sldIdLst>
            <p14:sldId id="322"/>
            <p14:sldId id="2147472872"/>
            <p14:sldId id="2147472876"/>
            <p14:sldId id="2147471724"/>
            <p14:sldId id="2147472707"/>
            <p14:sldId id="2147471534"/>
            <p14:sldId id="2147472925"/>
            <p14:sldId id="2147472911"/>
            <p14:sldId id="2147472904"/>
            <p14:sldId id="2147472917"/>
            <p14:sldId id="2147472920"/>
            <p14:sldId id="2147472921"/>
            <p14:sldId id="2147472915"/>
            <p14:sldId id="2147468926"/>
            <p14:sldId id="2147472916"/>
            <p14:sldId id="2147472923"/>
            <p14:sldId id="2147472905"/>
            <p14:sldId id="2147472912"/>
            <p14:sldId id="2147472924"/>
            <p14:sldId id="2147472913"/>
            <p14:sldId id="21474729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FB3"/>
    <a:srgbClr val="EDFAFF"/>
    <a:srgbClr val="C6EFFF"/>
    <a:srgbClr val="F4F4F4"/>
    <a:srgbClr val="DA291C"/>
    <a:srgbClr val="959CA0"/>
    <a:srgbClr val="FE8A12"/>
    <a:srgbClr val="F4C65A"/>
    <a:srgbClr val="FFE2C4"/>
    <a:srgbClr val="FEC4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684"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6/11/relationships/changesInfo" Target="changesInfos/changesInfo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loret, Enrique" userId="73d13d76-5c13-4757-a6d7-af1b5f9cd13f" providerId="ADAL" clId="{1DBB845A-C730-4FB3-A6BC-5EE2B0E62CF9}"/>
    <pc:docChg chg="modSld">
      <pc:chgData name="Lloret, Enrique" userId="73d13d76-5c13-4757-a6d7-af1b5f9cd13f" providerId="ADAL" clId="{1DBB845A-C730-4FB3-A6BC-5EE2B0E62CF9}" dt="2023-11-10T08:28:30.972" v="27" actId="20577"/>
      <pc:docMkLst>
        <pc:docMk/>
      </pc:docMkLst>
      <pc:sldChg chg="modSp mod">
        <pc:chgData name="Lloret, Enrique" userId="73d13d76-5c13-4757-a6d7-af1b5f9cd13f" providerId="ADAL" clId="{1DBB845A-C730-4FB3-A6BC-5EE2B0E62CF9}" dt="2023-11-10T08:28:30.972" v="27" actId="20577"/>
        <pc:sldMkLst>
          <pc:docMk/>
          <pc:sldMk cId="2947965838" sldId="2147472876"/>
        </pc:sldMkLst>
        <pc:spChg chg="mod">
          <ac:chgData name="Lloret, Enrique" userId="73d13d76-5c13-4757-a6d7-af1b5f9cd13f" providerId="ADAL" clId="{1DBB845A-C730-4FB3-A6BC-5EE2B0E62CF9}" dt="2023-11-10T08:28:30.972" v="27" actId="20577"/>
          <ac:spMkLst>
            <pc:docMk/>
            <pc:sldMk cId="2947965838" sldId="2147472876"/>
            <ac:spMk id="2" creationId="{8E90C4BB-E697-71C4-6BC0-5D56C9E8BEDF}"/>
          </ac:spMkLst>
        </pc:spChg>
      </pc:sldChg>
    </pc:docChg>
  </pc:docChgLst>
  <pc:docChgLst>
    <pc:chgData name="Marin, Ayreen" userId="ca84c40d-ae20-485b-835c-3dc4e21df149" providerId="ADAL" clId="{4C3CC148-D1FB-421C-B35C-478284CFC36E}"/>
    <pc:docChg chg="undo redo custSel addSld delSld modSld sldOrd modSection replTag">
      <pc:chgData name="Marin, Ayreen" userId="ca84c40d-ae20-485b-835c-3dc4e21df149" providerId="ADAL" clId="{4C3CC148-D1FB-421C-B35C-478284CFC36E}" dt="2023-11-08T19:02:14.221" v="1926" actId="1076"/>
      <pc:docMkLst>
        <pc:docMk/>
      </pc:docMkLst>
      <pc:sldChg chg="addSp delSp modSp add mod ord">
        <pc:chgData name="Marin, Ayreen" userId="ca84c40d-ae20-485b-835c-3dc4e21df149" providerId="ADAL" clId="{4C3CC148-D1FB-421C-B35C-478284CFC36E}" dt="2023-11-08T14:27:40.162" v="237"/>
        <pc:sldMkLst>
          <pc:docMk/>
          <pc:sldMk cId="2567192912" sldId="2147468926"/>
        </pc:sldMkLst>
        <pc:spChg chg="add mod">
          <ac:chgData name="Marin, Ayreen" userId="ca84c40d-ae20-485b-835c-3dc4e21df149" providerId="ADAL" clId="{4C3CC148-D1FB-421C-B35C-478284CFC36E}" dt="2023-11-08T14:27:40.162" v="237"/>
          <ac:spMkLst>
            <pc:docMk/>
            <pc:sldMk cId="2567192912" sldId="2147468926"/>
            <ac:spMk id="2" creationId="{87A27BCF-ACE8-AEF2-9D53-A028698BF97D}"/>
          </ac:spMkLst>
        </pc:spChg>
        <pc:spChg chg="add mod">
          <ac:chgData name="Marin, Ayreen" userId="ca84c40d-ae20-485b-835c-3dc4e21df149" providerId="ADAL" clId="{4C3CC148-D1FB-421C-B35C-478284CFC36E}" dt="2023-11-08T14:27:40.162" v="237"/>
          <ac:spMkLst>
            <pc:docMk/>
            <pc:sldMk cId="2567192912" sldId="2147468926"/>
            <ac:spMk id="3" creationId="{CAA70EF3-9B82-1758-C3A8-B1807F003F35}"/>
          </ac:spMkLst>
        </pc:spChg>
        <pc:spChg chg="add mod">
          <ac:chgData name="Marin, Ayreen" userId="ca84c40d-ae20-485b-835c-3dc4e21df149" providerId="ADAL" clId="{4C3CC148-D1FB-421C-B35C-478284CFC36E}" dt="2023-11-08T14:27:40.162" v="237"/>
          <ac:spMkLst>
            <pc:docMk/>
            <pc:sldMk cId="2567192912" sldId="2147468926"/>
            <ac:spMk id="5" creationId="{C51B1FBE-4A59-B56A-AD6B-E133C35F0A29}"/>
          </ac:spMkLst>
        </pc:spChg>
        <pc:spChg chg="mod">
          <ac:chgData name="Marin, Ayreen" userId="ca84c40d-ae20-485b-835c-3dc4e21df149" providerId="ADAL" clId="{4C3CC148-D1FB-421C-B35C-478284CFC36E}" dt="2023-11-08T14:27:03.904" v="232" actId="1035"/>
          <ac:spMkLst>
            <pc:docMk/>
            <pc:sldMk cId="2567192912" sldId="2147468926"/>
            <ac:spMk id="14" creationId="{38C35ACF-F68A-43E9-B657-273E766B4A44}"/>
          </ac:spMkLst>
        </pc:spChg>
        <pc:spChg chg="mod">
          <ac:chgData name="Marin, Ayreen" userId="ca84c40d-ae20-485b-835c-3dc4e21df149" providerId="ADAL" clId="{4C3CC148-D1FB-421C-B35C-478284CFC36E}" dt="2023-11-08T14:27:03.904" v="232" actId="1035"/>
          <ac:spMkLst>
            <pc:docMk/>
            <pc:sldMk cId="2567192912" sldId="2147468926"/>
            <ac:spMk id="17" creationId="{F9C3BD7C-474D-4DB9-882A-DF09FED3260E}"/>
          </ac:spMkLst>
        </pc:spChg>
        <pc:spChg chg="del mod">
          <ac:chgData name="Marin, Ayreen" userId="ca84c40d-ae20-485b-835c-3dc4e21df149" providerId="ADAL" clId="{4C3CC148-D1FB-421C-B35C-478284CFC36E}" dt="2023-11-08T14:27:39.685" v="236" actId="478"/>
          <ac:spMkLst>
            <pc:docMk/>
            <pc:sldMk cId="2567192912" sldId="2147468926"/>
            <ac:spMk id="18" creationId="{76C5E978-7C54-4BD3-9407-5F9789148EC9}"/>
          </ac:spMkLst>
        </pc:spChg>
        <pc:spChg chg="mod">
          <ac:chgData name="Marin, Ayreen" userId="ca84c40d-ae20-485b-835c-3dc4e21df149" providerId="ADAL" clId="{4C3CC148-D1FB-421C-B35C-478284CFC36E}" dt="2023-11-08T14:27:03.904" v="232" actId="1035"/>
          <ac:spMkLst>
            <pc:docMk/>
            <pc:sldMk cId="2567192912" sldId="2147468926"/>
            <ac:spMk id="19" creationId="{2372B94B-9FF8-4CA6-8F40-CB74CEC81D9D}"/>
          </ac:spMkLst>
        </pc:spChg>
        <pc:spChg chg="mod">
          <ac:chgData name="Marin, Ayreen" userId="ca84c40d-ae20-485b-835c-3dc4e21df149" providerId="ADAL" clId="{4C3CC148-D1FB-421C-B35C-478284CFC36E}" dt="2023-11-08T14:27:03.904" v="232" actId="1035"/>
          <ac:spMkLst>
            <pc:docMk/>
            <pc:sldMk cId="2567192912" sldId="2147468926"/>
            <ac:spMk id="52" creationId="{44423D4A-A538-4475-A58F-32415397B430}"/>
          </ac:spMkLst>
        </pc:spChg>
        <pc:spChg chg="mod">
          <ac:chgData name="Marin, Ayreen" userId="ca84c40d-ae20-485b-835c-3dc4e21df149" providerId="ADAL" clId="{4C3CC148-D1FB-421C-B35C-478284CFC36E}" dt="2023-11-08T14:27:03.904" v="232" actId="1035"/>
          <ac:spMkLst>
            <pc:docMk/>
            <pc:sldMk cId="2567192912" sldId="2147468926"/>
            <ac:spMk id="53" creationId="{9C2CC477-E9A3-4DEA-BF8B-28882C9B246A}"/>
          </ac:spMkLst>
        </pc:spChg>
        <pc:spChg chg="del">
          <ac:chgData name="Marin, Ayreen" userId="ca84c40d-ae20-485b-835c-3dc4e21df149" providerId="ADAL" clId="{4C3CC148-D1FB-421C-B35C-478284CFC36E}" dt="2023-11-08T14:26:53.294" v="214" actId="478"/>
          <ac:spMkLst>
            <pc:docMk/>
            <pc:sldMk cId="2567192912" sldId="2147468926"/>
            <ac:spMk id="54" creationId="{67770192-90BB-423B-9045-1D0C789BE434}"/>
          </ac:spMkLst>
        </pc:spChg>
        <pc:spChg chg="del mod">
          <ac:chgData name="Marin, Ayreen" userId="ca84c40d-ae20-485b-835c-3dc4e21df149" providerId="ADAL" clId="{4C3CC148-D1FB-421C-B35C-478284CFC36E}" dt="2023-11-08T14:27:39.685" v="236" actId="478"/>
          <ac:spMkLst>
            <pc:docMk/>
            <pc:sldMk cId="2567192912" sldId="2147468926"/>
            <ac:spMk id="55" creationId="{69C19082-B3DD-4DC2-B418-809B4149C090}"/>
          </ac:spMkLst>
        </pc:spChg>
        <pc:spChg chg="del">
          <ac:chgData name="Marin, Ayreen" userId="ca84c40d-ae20-485b-835c-3dc4e21df149" providerId="ADAL" clId="{4C3CC148-D1FB-421C-B35C-478284CFC36E}" dt="2023-11-08T14:27:39.685" v="236" actId="478"/>
          <ac:spMkLst>
            <pc:docMk/>
            <pc:sldMk cId="2567192912" sldId="2147468926"/>
            <ac:spMk id="57" creationId="{C1F256D5-F4A7-47BA-B82B-D344C2778893}"/>
          </ac:spMkLst>
        </pc:spChg>
        <pc:spChg chg="del">
          <ac:chgData name="Marin, Ayreen" userId="ca84c40d-ae20-485b-835c-3dc4e21df149" providerId="ADAL" clId="{4C3CC148-D1FB-421C-B35C-478284CFC36E}" dt="2023-11-08T14:26:58.059" v="215" actId="478"/>
          <ac:spMkLst>
            <pc:docMk/>
            <pc:sldMk cId="2567192912" sldId="2147468926"/>
            <ac:spMk id="107" creationId="{33CF1737-E665-45EC-8760-162CA5892489}"/>
          </ac:spMkLst>
        </pc:spChg>
        <pc:picChg chg="mod">
          <ac:chgData name="Marin, Ayreen" userId="ca84c40d-ae20-485b-835c-3dc4e21df149" providerId="ADAL" clId="{4C3CC148-D1FB-421C-B35C-478284CFC36E}" dt="2023-11-08T14:27:03.904" v="232" actId="1035"/>
          <ac:picMkLst>
            <pc:docMk/>
            <pc:sldMk cId="2567192912" sldId="2147468926"/>
            <ac:picMk id="43" creationId="{0F03B041-BDA6-49ED-AFC0-106BA6619377}"/>
          </ac:picMkLst>
        </pc:picChg>
        <pc:picChg chg="mod">
          <ac:chgData name="Marin, Ayreen" userId="ca84c40d-ae20-485b-835c-3dc4e21df149" providerId="ADAL" clId="{4C3CC148-D1FB-421C-B35C-478284CFC36E}" dt="2023-11-08T14:27:03.904" v="232" actId="1035"/>
          <ac:picMkLst>
            <pc:docMk/>
            <pc:sldMk cId="2567192912" sldId="2147468926"/>
            <ac:picMk id="46" creationId="{C77BC187-CD30-4A82-997C-E03E75CF0C02}"/>
          </ac:picMkLst>
        </pc:picChg>
        <pc:picChg chg="mod">
          <ac:chgData name="Marin, Ayreen" userId="ca84c40d-ae20-485b-835c-3dc4e21df149" providerId="ADAL" clId="{4C3CC148-D1FB-421C-B35C-478284CFC36E}" dt="2023-11-08T14:27:03.904" v="232" actId="1035"/>
          <ac:picMkLst>
            <pc:docMk/>
            <pc:sldMk cId="2567192912" sldId="2147468926"/>
            <ac:picMk id="47" creationId="{2F1742B3-E73F-4FC8-9DD9-47BA67325CAE}"/>
          </ac:picMkLst>
        </pc:picChg>
        <pc:picChg chg="mod">
          <ac:chgData name="Marin, Ayreen" userId="ca84c40d-ae20-485b-835c-3dc4e21df149" providerId="ADAL" clId="{4C3CC148-D1FB-421C-B35C-478284CFC36E}" dt="2023-11-08T14:27:03.904" v="232" actId="1035"/>
          <ac:picMkLst>
            <pc:docMk/>
            <pc:sldMk cId="2567192912" sldId="2147468926"/>
            <ac:picMk id="51" creationId="{16A6420D-A82C-4FEF-BC21-DA458DB38C50}"/>
          </ac:picMkLst>
        </pc:picChg>
        <pc:cxnChg chg="mod">
          <ac:chgData name="Marin, Ayreen" userId="ca84c40d-ae20-485b-835c-3dc4e21df149" providerId="ADAL" clId="{4C3CC148-D1FB-421C-B35C-478284CFC36E}" dt="2023-11-08T14:27:03.904" v="232" actId="1035"/>
          <ac:cxnSpMkLst>
            <pc:docMk/>
            <pc:sldMk cId="2567192912" sldId="2147468926"/>
            <ac:cxnSpMk id="15" creationId="{3FF0A7E5-3626-4B09-9978-C812A3901FDC}"/>
          </ac:cxnSpMkLst>
        </pc:cxnChg>
      </pc:sldChg>
      <pc:sldChg chg="addSp delSp modSp add mod">
        <pc:chgData name="Marin, Ayreen" userId="ca84c40d-ae20-485b-835c-3dc4e21df149" providerId="ADAL" clId="{4C3CC148-D1FB-421C-B35C-478284CFC36E}" dt="2023-11-08T16:41:40.118" v="1717" actId="6549"/>
        <pc:sldMkLst>
          <pc:docMk/>
          <pc:sldMk cId="452446190" sldId="2147471724"/>
        </pc:sldMkLst>
        <pc:spChg chg="mod">
          <ac:chgData name="Marin, Ayreen" userId="ca84c40d-ae20-485b-835c-3dc4e21df149" providerId="ADAL" clId="{4C3CC148-D1FB-421C-B35C-478284CFC36E}" dt="2023-11-08T16:26:55.162" v="1553" actId="1035"/>
          <ac:spMkLst>
            <pc:docMk/>
            <pc:sldMk cId="452446190" sldId="2147471724"/>
            <ac:spMk id="2" creationId="{DFE8AE29-1B43-861F-7B3F-40E13F25974D}"/>
          </ac:spMkLst>
        </pc:spChg>
        <pc:spChg chg="add del mod">
          <ac:chgData name="Marin, Ayreen" userId="ca84c40d-ae20-485b-835c-3dc4e21df149" providerId="ADAL" clId="{4C3CC148-D1FB-421C-B35C-478284CFC36E}" dt="2023-11-08T15:39:05.212" v="1353" actId="478"/>
          <ac:spMkLst>
            <pc:docMk/>
            <pc:sldMk cId="452446190" sldId="2147471724"/>
            <ac:spMk id="4" creationId="{DEB86B21-DB5A-027E-6D0E-EAAA737AC908}"/>
          </ac:spMkLst>
        </pc:spChg>
        <pc:spChg chg="del">
          <ac:chgData name="Marin, Ayreen" userId="ca84c40d-ae20-485b-835c-3dc4e21df149" providerId="ADAL" clId="{4C3CC148-D1FB-421C-B35C-478284CFC36E}" dt="2023-11-08T15:38:50.718" v="1351" actId="478"/>
          <ac:spMkLst>
            <pc:docMk/>
            <pc:sldMk cId="452446190" sldId="2147471724"/>
            <ac:spMk id="5" creationId="{DAF2B3D3-EDF3-47D9-8AD9-A28495C23BF0}"/>
          </ac:spMkLst>
        </pc:spChg>
        <pc:spChg chg="add mod">
          <ac:chgData name="Marin, Ayreen" userId="ca84c40d-ae20-485b-835c-3dc4e21df149" providerId="ADAL" clId="{4C3CC148-D1FB-421C-B35C-478284CFC36E}" dt="2023-11-08T15:45:03.937" v="1458" actId="20577"/>
          <ac:spMkLst>
            <pc:docMk/>
            <pc:sldMk cId="452446190" sldId="2147471724"/>
            <ac:spMk id="13" creationId="{E63227EA-773B-8495-52A0-3026E029F380}"/>
          </ac:spMkLst>
        </pc:spChg>
        <pc:spChg chg="mod">
          <ac:chgData name="Marin, Ayreen" userId="ca84c40d-ae20-485b-835c-3dc4e21df149" providerId="ADAL" clId="{4C3CC148-D1FB-421C-B35C-478284CFC36E}" dt="2023-11-08T16:26:55.162" v="1553" actId="1035"/>
          <ac:spMkLst>
            <pc:docMk/>
            <pc:sldMk cId="452446190" sldId="2147471724"/>
            <ac:spMk id="14" creationId="{74BA86A9-9B33-E709-E3EA-9D128347D471}"/>
          </ac:spMkLst>
        </pc:spChg>
        <pc:spChg chg="mod">
          <ac:chgData name="Marin, Ayreen" userId="ca84c40d-ae20-485b-835c-3dc4e21df149" providerId="ADAL" clId="{4C3CC148-D1FB-421C-B35C-478284CFC36E}" dt="2023-11-08T16:26:55.162" v="1553" actId="1035"/>
          <ac:spMkLst>
            <pc:docMk/>
            <pc:sldMk cId="452446190" sldId="2147471724"/>
            <ac:spMk id="15" creationId="{074894E6-78D5-9AC9-D35C-411D78EEAEE3}"/>
          </ac:spMkLst>
        </pc:spChg>
        <pc:spChg chg="mod">
          <ac:chgData name="Marin, Ayreen" userId="ca84c40d-ae20-485b-835c-3dc4e21df149" providerId="ADAL" clId="{4C3CC148-D1FB-421C-B35C-478284CFC36E}" dt="2023-11-08T15:44:47.223" v="1446" actId="20577"/>
          <ac:spMkLst>
            <pc:docMk/>
            <pc:sldMk cId="452446190" sldId="2147471724"/>
            <ac:spMk id="25" creationId="{41D48EAD-5998-426D-AADA-97FB7BA7316B}"/>
          </ac:spMkLst>
        </pc:spChg>
        <pc:spChg chg="mod">
          <ac:chgData name="Marin, Ayreen" userId="ca84c40d-ae20-485b-835c-3dc4e21df149" providerId="ADAL" clId="{4C3CC148-D1FB-421C-B35C-478284CFC36E}" dt="2023-11-08T16:26:55.162" v="1553" actId="1035"/>
          <ac:spMkLst>
            <pc:docMk/>
            <pc:sldMk cId="452446190" sldId="2147471724"/>
            <ac:spMk id="26" creationId="{1384ED8F-EDE8-443C-A22E-D53BB4EDFF4A}"/>
          </ac:spMkLst>
        </pc:spChg>
        <pc:spChg chg="mod">
          <ac:chgData name="Marin, Ayreen" userId="ca84c40d-ae20-485b-835c-3dc4e21df149" providerId="ADAL" clId="{4C3CC148-D1FB-421C-B35C-478284CFC36E}" dt="2023-11-08T16:26:55.162" v="1553" actId="1035"/>
          <ac:spMkLst>
            <pc:docMk/>
            <pc:sldMk cId="452446190" sldId="2147471724"/>
            <ac:spMk id="28" creationId="{BF860521-2612-4DE0-2267-FA9675F57E97}"/>
          </ac:spMkLst>
        </pc:spChg>
        <pc:spChg chg="add mod">
          <ac:chgData name="Marin, Ayreen" userId="ca84c40d-ae20-485b-835c-3dc4e21df149" providerId="ADAL" clId="{4C3CC148-D1FB-421C-B35C-478284CFC36E}" dt="2023-11-08T15:39:02.294" v="1352"/>
          <ac:spMkLst>
            <pc:docMk/>
            <pc:sldMk cId="452446190" sldId="2147471724"/>
            <ac:spMk id="29" creationId="{F27BEAAC-0F24-E5AC-3E6A-FD3E341BB0C1}"/>
          </ac:spMkLst>
        </pc:spChg>
        <pc:spChg chg="mod">
          <ac:chgData name="Marin, Ayreen" userId="ca84c40d-ae20-485b-835c-3dc4e21df149" providerId="ADAL" clId="{4C3CC148-D1FB-421C-B35C-478284CFC36E}" dt="2023-11-08T16:26:55.162" v="1553" actId="1035"/>
          <ac:spMkLst>
            <pc:docMk/>
            <pc:sldMk cId="452446190" sldId="2147471724"/>
            <ac:spMk id="34" creationId="{28F6AD24-4038-449D-BC26-6BFD86987E4E}"/>
          </ac:spMkLst>
        </pc:spChg>
        <pc:spChg chg="add mod">
          <ac:chgData name="Marin, Ayreen" userId="ca84c40d-ae20-485b-835c-3dc4e21df149" providerId="ADAL" clId="{4C3CC148-D1FB-421C-B35C-478284CFC36E}" dt="2023-11-08T16:26:55.162" v="1553" actId="1035"/>
          <ac:spMkLst>
            <pc:docMk/>
            <pc:sldMk cId="452446190" sldId="2147471724"/>
            <ac:spMk id="35" creationId="{B56EF9F0-BB79-D228-44EE-E27607BD2AA7}"/>
          </ac:spMkLst>
        </pc:spChg>
        <pc:spChg chg="mod">
          <ac:chgData name="Marin, Ayreen" userId="ca84c40d-ae20-485b-835c-3dc4e21df149" providerId="ADAL" clId="{4C3CC148-D1FB-421C-B35C-478284CFC36E}" dt="2023-11-08T16:26:55.162" v="1553" actId="1035"/>
          <ac:spMkLst>
            <pc:docMk/>
            <pc:sldMk cId="452446190" sldId="2147471724"/>
            <ac:spMk id="39" creationId="{A74D898D-E7AA-4F95-93B6-10C2A42D9D4E}"/>
          </ac:spMkLst>
        </pc:spChg>
        <pc:spChg chg="mod">
          <ac:chgData name="Marin, Ayreen" userId="ca84c40d-ae20-485b-835c-3dc4e21df149" providerId="ADAL" clId="{4C3CC148-D1FB-421C-B35C-478284CFC36E}" dt="2023-11-08T16:41:40.118" v="1717" actId="6549"/>
          <ac:spMkLst>
            <pc:docMk/>
            <pc:sldMk cId="452446190" sldId="2147471724"/>
            <ac:spMk id="40" creationId="{8AEBB401-486D-4F50-8501-B75BCC00C210}"/>
          </ac:spMkLst>
        </pc:spChg>
        <pc:spChg chg="mod">
          <ac:chgData name="Marin, Ayreen" userId="ca84c40d-ae20-485b-835c-3dc4e21df149" providerId="ADAL" clId="{4C3CC148-D1FB-421C-B35C-478284CFC36E}" dt="2023-11-08T16:26:55.162" v="1553" actId="1035"/>
          <ac:spMkLst>
            <pc:docMk/>
            <pc:sldMk cId="452446190" sldId="2147471724"/>
            <ac:spMk id="44" creationId="{C9074C3B-3DC0-40C5-88AB-D22CCBE2D6F9}"/>
          </ac:spMkLst>
        </pc:spChg>
        <pc:spChg chg="mod">
          <ac:chgData name="Marin, Ayreen" userId="ca84c40d-ae20-485b-835c-3dc4e21df149" providerId="ADAL" clId="{4C3CC148-D1FB-421C-B35C-478284CFC36E}" dt="2023-11-08T16:26:55.162" v="1553" actId="1035"/>
          <ac:spMkLst>
            <pc:docMk/>
            <pc:sldMk cId="452446190" sldId="2147471724"/>
            <ac:spMk id="46" creationId="{D0DF3DE0-AA1F-4F59-A15A-2782E5C8AA3D}"/>
          </ac:spMkLst>
        </pc:spChg>
        <pc:spChg chg="mod">
          <ac:chgData name="Marin, Ayreen" userId="ca84c40d-ae20-485b-835c-3dc4e21df149" providerId="ADAL" clId="{4C3CC148-D1FB-421C-B35C-478284CFC36E}" dt="2023-11-08T16:26:55.162" v="1553" actId="1035"/>
          <ac:spMkLst>
            <pc:docMk/>
            <pc:sldMk cId="452446190" sldId="2147471724"/>
            <ac:spMk id="49" creationId="{020B5091-67E2-4718-9975-B874F98DAABE}"/>
          </ac:spMkLst>
        </pc:spChg>
        <pc:spChg chg="mod">
          <ac:chgData name="Marin, Ayreen" userId="ca84c40d-ae20-485b-835c-3dc4e21df149" providerId="ADAL" clId="{4C3CC148-D1FB-421C-B35C-478284CFC36E}" dt="2023-11-08T16:26:55.162" v="1553" actId="1035"/>
          <ac:spMkLst>
            <pc:docMk/>
            <pc:sldMk cId="452446190" sldId="2147471724"/>
            <ac:spMk id="50" creationId="{36B082AC-60A7-48DE-8FB1-033740115E81}"/>
          </ac:spMkLst>
        </pc:spChg>
        <pc:spChg chg="del">
          <ac:chgData name="Marin, Ayreen" userId="ca84c40d-ae20-485b-835c-3dc4e21df149" providerId="ADAL" clId="{4C3CC148-D1FB-421C-B35C-478284CFC36E}" dt="2023-11-08T15:38:48.560" v="1350" actId="478"/>
          <ac:spMkLst>
            <pc:docMk/>
            <pc:sldMk cId="452446190" sldId="2147471724"/>
            <ac:spMk id="67" creationId="{DAAFAD23-0762-4EA1-ACBB-71AD09EE87BD}"/>
          </ac:spMkLst>
        </pc:spChg>
        <pc:spChg chg="del">
          <ac:chgData name="Marin, Ayreen" userId="ca84c40d-ae20-485b-835c-3dc4e21df149" providerId="ADAL" clId="{4C3CC148-D1FB-421C-B35C-478284CFC36E}" dt="2023-11-08T15:38:48.560" v="1350" actId="478"/>
          <ac:spMkLst>
            <pc:docMk/>
            <pc:sldMk cId="452446190" sldId="2147471724"/>
            <ac:spMk id="70" creationId="{0E77A0E7-FB8C-4529-B10F-E8F1CA428D80}"/>
          </ac:spMkLst>
        </pc:spChg>
        <pc:picChg chg="add mod">
          <ac:chgData name="Marin, Ayreen" userId="ca84c40d-ae20-485b-835c-3dc4e21df149" providerId="ADAL" clId="{4C3CC148-D1FB-421C-B35C-478284CFC36E}" dt="2023-11-08T16:26:55.162" v="1553" actId="1035"/>
          <ac:picMkLst>
            <pc:docMk/>
            <pc:sldMk cId="452446190" sldId="2147471724"/>
            <ac:picMk id="33" creationId="{C025DD37-6B99-79DF-70FC-4B3888EF4DB2}"/>
          </ac:picMkLst>
        </pc:picChg>
        <pc:picChg chg="mod">
          <ac:chgData name="Marin, Ayreen" userId="ca84c40d-ae20-485b-835c-3dc4e21df149" providerId="ADAL" clId="{4C3CC148-D1FB-421C-B35C-478284CFC36E}" dt="2023-11-08T16:26:55.162" v="1553" actId="1035"/>
          <ac:picMkLst>
            <pc:docMk/>
            <pc:sldMk cId="452446190" sldId="2147471724"/>
            <ac:picMk id="41" creationId="{57E5A4CF-2B56-4C1D-B363-7BDADBB7A22A}"/>
          </ac:picMkLst>
        </pc:picChg>
        <pc:picChg chg="mod">
          <ac:chgData name="Marin, Ayreen" userId="ca84c40d-ae20-485b-835c-3dc4e21df149" providerId="ADAL" clId="{4C3CC148-D1FB-421C-B35C-478284CFC36E}" dt="2023-11-08T16:26:55.162" v="1553" actId="1035"/>
          <ac:picMkLst>
            <pc:docMk/>
            <pc:sldMk cId="452446190" sldId="2147471724"/>
            <ac:picMk id="42" creationId="{A8B827A2-54BC-465C-9AA8-93A9EE904955}"/>
          </ac:picMkLst>
        </pc:picChg>
        <pc:picChg chg="mod">
          <ac:chgData name="Marin, Ayreen" userId="ca84c40d-ae20-485b-835c-3dc4e21df149" providerId="ADAL" clId="{4C3CC148-D1FB-421C-B35C-478284CFC36E}" dt="2023-11-08T16:26:55.162" v="1553" actId="1035"/>
          <ac:picMkLst>
            <pc:docMk/>
            <pc:sldMk cId="452446190" sldId="2147471724"/>
            <ac:picMk id="43" creationId="{0910FD06-1A62-4CB1-96F1-6EBAC24EFB1C}"/>
          </ac:picMkLst>
        </pc:picChg>
        <pc:picChg chg="mod">
          <ac:chgData name="Marin, Ayreen" userId="ca84c40d-ae20-485b-835c-3dc4e21df149" providerId="ADAL" clId="{4C3CC148-D1FB-421C-B35C-478284CFC36E}" dt="2023-11-08T16:26:55.162" v="1553" actId="1035"/>
          <ac:picMkLst>
            <pc:docMk/>
            <pc:sldMk cId="452446190" sldId="2147471724"/>
            <ac:picMk id="45" creationId="{49A2B9A8-763F-4D0C-9032-3B018720CDC0}"/>
          </ac:picMkLst>
        </pc:picChg>
        <pc:picChg chg="mod">
          <ac:chgData name="Marin, Ayreen" userId="ca84c40d-ae20-485b-835c-3dc4e21df149" providerId="ADAL" clId="{4C3CC148-D1FB-421C-B35C-478284CFC36E}" dt="2023-11-08T16:26:55.162" v="1553" actId="1035"/>
          <ac:picMkLst>
            <pc:docMk/>
            <pc:sldMk cId="452446190" sldId="2147471724"/>
            <ac:picMk id="47" creationId="{1D0F9CF5-69BE-483E-8831-D1DCE9639F54}"/>
          </ac:picMkLst>
        </pc:picChg>
        <pc:picChg chg="mod">
          <ac:chgData name="Marin, Ayreen" userId="ca84c40d-ae20-485b-835c-3dc4e21df149" providerId="ADAL" clId="{4C3CC148-D1FB-421C-B35C-478284CFC36E}" dt="2023-11-08T16:26:55.162" v="1553" actId="1035"/>
          <ac:picMkLst>
            <pc:docMk/>
            <pc:sldMk cId="452446190" sldId="2147471724"/>
            <ac:picMk id="48" creationId="{8D12D42F-7E02-4F17-8EFF-E1748C868169}"/>
          </ac:picMkLst>
        </pc:picChg>
        <pc:picChg chg="mod">
          <ac:chgData name="Marin, Ayreen" userId="ca84c40d-ae20-485b-835c-3dc4e21df149" providerId="ADAL" clId="{4C3CC148-D1FB-421C-B35C-478284CFC36E}" dt="2023-11-08T16:26:55.162" v="1553" actId="1035"/>
          <ac:picMkLst>
            <pc:docMk/>
            <pc:sldMk cId="452446190" sldId="2147471724"/>
            <ac:picMk id="52" creationId="{FE854808-F252-459A-BEC4-26E36F7830EC}"/>
          </ac:picMkLst>
        </pc:picChg>
        <pc:picChg chg="mod">
          <ac:chgData name="Marin, Ayreen" userId="ca84c40d-ae20-485b-835c-3dc4e21df149" providerId="ADAL" clId="{4C3CC148-D1FB-421C-B35C-478284CFC36E}" dt="2023-11-08T16:26:55.162" v="1553" actId="1035"/>
          <ac:picMkLst>
            <pc:docMk/>
            <pc:sldMk cId="452446190" sldId="2147471724"/>
            <ac:picMk id="54" creationId="{846CA196-D9A9-43EA-ABBE-94D5E951BEE8}"/>
          </ac:picMkLst>
        </pc:picChg>
        <pc:picChg chg="mod">
          <ac:chgData name="Marin, Ayreen" userId="ca84c40d-ae20-485b-835c-3dc4e21df149" providerId="ADAL" clId="{4C3CC148-D1FB-421C-B35C-478284CFC36E}" dt="2023-11-08T16:26:55.162" v="1553" actId="1035"/>
          <ac:picMkLst>
            <pc:docMk/>
            <pc:sldMk cId="452446190" sldId="2147471724"/>
            <ac:picMk id="55" creationId="{C26ABD86-6DF4-4325-9911-B5F082AA0AB9}"/>
          </ac:picMkLst>
        </pc:picChg>
        <pc:picChg chg="mod">
          <ac:chgData name="Marin, Ayreen" userId="ca84c40d-ae20-485b-835c-3dc4e21df149" providerId="ADAL" clId="{4C3CC148-D1FB-421C-B35C-478284CFC36E}" dt="2023-11-08T16:26:55.162" v="1553" actId="1035"/>
          <ac:picMkLst>
            <pc:docMk/>
            <pc:sldMk cId="452446190" sldId="2147471724"/>
            <ac:picMk id="56" creationId="{BD6B47D2-9E7D-4592-A43A-6A3393C87EE8}"/>
          </ac:picMkLst>
        </pc:picChg>
        <pc:picChg chg="mod">
          <ac:chgData name="Marin, Ayreen" userId="ca84c40d-ae20-485b-835c-3dc4e21df149" providerId="ADAL" clId="{4C3CC148-D1FB-421C-B35C-478284CFC36E}" dt="2023-11-08T16:26:55.162" v="1553" actId="1035"/>
          <ac:picMkLst>
            <pc:docMk/>
            <pc:sldMk cId="452446190" sldId="2147471724"/>
            <ac:picMk id="57" creationId="{83898C25-B630-4D9C-8F0C-625BABD3FD29}"/>
          </ac:picMkLst>
        </pc:picChg>
        <pc:picChg chg="mod">
          <ac:chgData name="Marin, Ayreen" userId="ca84c40d-ae20-485b-835c-3dc4e21df149" providerId="ADAL" clId="{4C3CC148-D1FB-421C-B35C-478284CFC36E}" dt="2023-11-08T16:26:55.162" v="1553" actId="1035"/>
          <ac:picMkLst>
            <pc:docMk/>
            <pc:sldMk cId="452446190" sldId="2147471724"/>
            <ac:picMk id="58" creationId="{36165F49-5D17-4CE2-9D1F-B81C8E707014}"/>
          </ac:picMkLst>
        </pc:picChg>
        <pc:picChg chg="mod">
          <ac:chgData name="Marin, Ayreen" userId="ca84c40d-ae20-485b-835c-3dc4e21df149" providerId="ADAL" clId="{4C3CC148-D1FB-421C-B35C-478284CFC36E}" dt="2023-11-08T16:26:55.162" v="1553" actId="1035"/>
          <ac:picMkLst>
            <pc:docMk/>
            <pc:sldMk cId="452446190" sldId="2147471724"/>
            <ac:picMk id="59" creationId="{D2C6D77D-EA15-4023-BFB6-6945FA1E92DF}"/>
          </ac:picMkLst>
        </pc:picChg>
        <pc:picChg chg="mod">
          <ac:chgData name="Marin, Ayreen" userId="ca84c40d-ae20-485b-835c-3dc4e21df149" providerId="ADAL" clId="{4C3CC148-D1FB-421C-B35C-478284CFC36E}" dt="2023-11-08T16:26:55.162" v="1553" actId="1035"/>
          <ac:picMkLst>
            <pc:docMk/>
            <pc:sldMk cId="452446190" sldId="2147471724"/>
            <ac:picMk id="60" creationId="{A8BD9C4C-ED1F-4974-BB7E-6D2F13F305CE}"/>
          </ac:picMkLst>
        </pc:picChg>
        <pc:picChg chg="mod">
          <ac:chgData name="Marin, Ayreen" userId="ca84c40d-ae20-485b-835c-3dc4e21df149" providerId="ADAL" clId="{4C3CC148-D1FB-421C-B35C-478284CFC36E}" dt="2023-11-08T16:26:55.162" v="1553" actId="1035"/>
          <ac:picMkLst>
            <pc:docMk/>
            <pc:sldMk cId="452446190" sldId="2147471724"/>
            <ac:picMk id="1026" creationId="{6F21413C-6962-4833-B4F0-8E8EA9B1D3CC}"/>
          </ac:picMkLst>
        </pc:picChg>
      </pc:sldChg>
      <pc:sldChg chg="addSp delSp modSp add del mod ord">
        <pc:chgData name="Marin, Ayreen" userId="ca84c40d-ae20-485b-835c-3dc4e21df149" providerId="ADAL" clId="{4C3CC148-D1FB-421C-B35C-478284CFC36E}" dt="2023-11-08T16:29:44.012" v="1716"/>
        <pc:sldMkLst>
          <pc:docMk/>
          <pc:sldMk cId="942417245" sldId="2147472707"/>
        </pc:sldMkLst>
        <pc:spChg chg="mod">
          <ac:chgData name="Marin, Ayreen" userId="ca84c40d-ae20-485b-835c-3dc4e21df149" providerId="ADAL" clId="{4C3CC148-D1FB-421C-B35C-478284CFC36E}" dt="2023-11-08T16:29:43.458" v="1712" actId="1076"/>
          <ac:spMkLst>
            <pc:docMk/>
            <pc:sldMk cId="942417245" sldId="2147472707"/>
            <ac:spMk id="2" creationId="{D1E964D8-1897-2AF7-4718-2E570192EA71}"/>
          </ac:spMkLst>
        </pc:spChg>
        <pc:spChg chg="mod">
          <ac:chgData name="Marin, Ayreen" userId="ca84c40d-ae20-485b-835c-3dc4e21df149" providerId="ADAL" clId="{4C3CC148-D1FB-421C-B35C-478284CFC36E}" dt="2023-11-08T16:29:43.458" v="1712" actId="1076"/>
          <ac:spMkLst>
            <pc:docMk/>
            <pc:sldMk cId="942417245" sldId="2147472707"/>
            <ac:spMk id="4" creationId="{AF3DA203-2A32-9C31-A832-02175B6396DE}"/>
          </ac:spMkLst>
        </pc:spChg>
        <pc:spChg chg="mod">
          <ac:chgData name="Marin, Ayreen" userId="ca84c40d-ae20-485b-835c-3dc4e21df149" providerId="ADAL" clId="{4C3CC148-D1FB-421C-B35C-478284CFC36E}" dt="2023-11-08T16:28:51.473" v="1664" actId="1038"/>
          <ac:spMkLst>
            <pc:docMk/>
            <pc:sldMk cId="942417245" sldId="2147472707"/>
            <ac:spMk id="5" creationId="{AAEA4564-A6BA-83B1-A3AD-5B2EDCDF6551}"/>
          </ac:spMkLst>
        </pc:spChg>
        <pc:spChg chg="mod">
          <ac:chgData name="Marin, Ayreen" userId="ca84c40d-ae20-485b-835c-3dc4e21df149" providerId="ADAL" clId="{4C3CC148-D1FB-421C-B35C-478284CFC36E}" dt="2023-11-08T16:28:51.473" v="1664" actId="1038"/>
          <ac:spMkLst>
            <pc:docMk/>
            <pc:sldMk cId="942417245" sldId="2147472707"/>
            <ac:spMk id="8" creationId="{53EDF710-7989-9886-9E0E-79BC8D44AAE7}"/>
          </ac:spMkLst>
        </pc:spChg>
        <pc:spChg chg="mod">
          <ac:chgData name="Marin, Ayreen" userId="ca84c40d-ae20-485b-835c-3dc4e21df149" providerId="ADAL" clId="{4C3CC148-D1FB-421C-B35C-478284CFC36E}" dt="2023-11-08T16:29:12.131" v="1711" actId="1076"/>
          <ac:spMkLst>
            <pc:docMk/>
            <pc:sldMk cId="942417245" sldId="2147472707"/>
            <ac:spMk id="9" creationId="{AA068413-A189-2BC1-54CE-123F020D7FBC}"/>
          </ac:spMkLst>
        </pc:spChg>
        <pc:spChg chg="mod">
          <ac:chgData name="Marin, Ayreen" userId="ca84c40d-ae20-485b-835c-3dc4e21df149" providerId="ADAL" clId="{4C3CC148-D1FB-421C-B35C-478284CFC36E}" dt="2023-11-08T16:29:12.131" v="1711" actId="1076"/>
          <ac:spMkLst>
            <pc:docMk/>
            <pc:sldMk cId="942417245" sldId="2147472707"/>
            <ac:spMk id="11" creationId="{14BC70DD-B5A6-836C-4536-DEFAAA4FFB86}"/>
          </ac:spMkLst>
        </pc:spChg>
        <pc:spChg chg="add del">
          <ac:chgData name="Marin, Ayreen" userId="ca84c40d-ae20-485b-835c-3dc4e21df149" providerId="ADAL" clId="{4C3CC148-D1FB-421C-B35C-478284CFC36E}" dt="2023-11-08T16:28:26.939" v="1554" actId="478"/>
          <ac:spMkLst>
            <pc:docMk/>
            <pc:sldMk cId="942417245" sldId="2147472707"/>
            <ac:spMk id="12" creationId="{9139170D-5A1A-23E2-3614-55A9560013F4}"/>
          </ac:spMkLst>
        </pc:spChg>
        <pc:spChg chg="add del">
          <ac:chgData name="Marin, Ayreen" userId="ca84c40d-ae20-485b-835c-3dc4e21df149" providerId="ADAL" clId="{4C3CC148-D1FB-421C-B35C-478284CFC36E}" dt="2023-11-08T16:28:26.939" v="1554" actId="478"/>
          <ac:spMkLst>
            <pc:docMk/>
            <pc:sldMk cId="942417245" sldId="2147472707"/>
            <ac:spMk id="14" creationId="{ED80BA79-6783-A27C-82B3-E6947F317604}"/>
          </ac:spMkLst>
        </pc:spChg>
        <pc:spChg chg="mod">
          <ac:chgData name="Marin, Ayreen" userId="ca84c40d-ae20-485b-835c-3dc4e21df149" providerId="ADAL" clId="{4C3CC148-D1FB-421C-B35C-478284CFC36E}" dt="2023-11-08T16:28:47.034" v="1653" actId="1037"/>
          <ac:spMkLst>
            <pc:docMk/>
            <pc:sldMk cId="942417245" sldId="2147472707"/>
            <ac:spMk id="15" creationId="{D52C714B-1F95-098A-978A-CE0D71F600B4}"/>
          </ac:spMkLst>
        </pc:spChg>
        <pc:spChg chg="mod">
          <ac:chgData name="Marin, Ayreen" userId="ca84c40d-ae20-485b-835c-3dc4e21df149" providerId="ADAL" clId="{4C3CC148-D1FB-421C-B35C-478284CFC36E}" dt="2023-11-08T16:28:47.034" v="1653" actId="1037"/>
          <ac:spMkLst>
            <pc:docMk/>
            <pc:sldMk cId="942417245" sldId="2147472707"/>
            <ac:spMk id="17" creationId="{B1EE9917-D7D8-4730-1C29-9E0652DDD4EC}"/>
          </ac:spMkLst>
        </pc:spChg>
        <pc:spChg chg="add del">
          <ac:chgData name="Marin, Ayreen" userId="ca84c40d-ae20-485b-835c-3dc4e21df149" providerId="ADAL" clId="{4C3CC148-D1FB-421C-B35C-478284CFC36E}" dt="2023-11-08T16:28:26.939" v="1554" actId="478"/>
          <ac:spMkLst>
            <pc:docMk/>
            <pc:sldMk cId="942417245" sldId="2147472707"/>
            <ac:spMk id="18" creationId="{CB094F45-AEEB-F51C-D98F-B996A129B326}"/>
          </ac:spMkLst>
        </pc:spChg>
        <pc:spChg chg="add del">
          <ac:chgData name="Marin, Ayreen" userId="ca84c40d-ae20-485b-835c-3dc4e21df149" providerId="ADAL" clId="{4C3CC148-D1FB-421C-B35C-478284CFC36E}" dt="2023-11-08T16:28:26.939" v="1554" actId="478"/>
          <ac:spMkLst>
            <pc:docMk/>
            <pc:sldMk cId="942417245" sldId="2147472707"/>
            <ac:spMk id="20" creationId="{CCC1C370-8EB5-EB57-7DC0-50389F2A7388}"/>
          </ac:spMkLst>
        </pc:spChg>
        <pc:graphicFrameChg chg="mod">
          <ac:chgData name="Marin, Ayreen" userId="ca84c40d-ae20-485b-835c-3dc4e21df149" providerId="ADAL" clId="{4C3CC148-D1FB-421C-B35C-478284CFC36E}" dt="2023-11-08T16:29:44.012" v="1716"/>
          <ac:graphicFrameMkLst>
            <pc:docMk/>
            <pc:sldMk cId="942417245" sldId="2147472707"/>
            <ac:graphicFrameMk id="6" creationId="{45B249BA-954E-43DA-94E9-E6B2DCB3EB76}"/>
          </ac:graphicFrameMkLst>
        </pc:graphicFrameChg>
        <pc:picChg chg="add del">
          <ac:chgData name="Marin, Ayreen" userId="ca84c40d-ae20-485b-835c-3dc4e21df149" providerId="ADAL" clId="{4C3CC148-D1FB-421C-B35C-478284CFC36E}" dt="2023-11-08T16:28:26.939" v="1554" actId="478"/>
          <ac:picMkLst>
            <pc:docMk/>
            <pc:sldMk cId="942417245" sldId="2147472707"/>
            <ac:picMk id="21" creationId="{6F151710-1D38-DEB9-C70D-DC7C9F1372C8}"/>
          </ac:picMkLst>
        </pc:picChg>
        <pc:picChg chg="add del">
          <ac:chgData name="Marin, Ayreen" userId="ca84c40d-ae20-485b-835c-3dc4e21df149" providerId="ADAL" clId="{4C3CC148-D1FB-421C-B35C-478284CFC36E}" dt="2023-11-08T16:28:26.939" v="1554" actId="478"/>
          <ac:picMkLst>
            <pc:docMk/>
            <pc:sldMk cId="942417245" sldId="2147472707"/>
            <ac:picMk id="23" creationId="{F87FC7A1-1649-7814-E547-5C2CE0BE4514}"/>
          </ac:picMkLst>
        </pc:picChg>
        <pc:picChg chg="mod">
          <ac:chgData name="Marin, Ayreen" userId="ca84c40d-ae20-485b-835c-3dc4e21df149" providerId="ADAL" clId="{4C3CC148-D1FB-421C-B35C-478284CFC36E}" dt="2023-11-08T16:29:43.458" v="1712" actId="1076"/>
          <ac:picMkLst>
            <pc:docMk/>
            <pc:sldMk cId="942417245" sldId="2147472707"/>
            <ac:picMk id="27" creationId="{CD201609-6010-2981-E3C4-23B8C74A6DE0}"/>
          </ac:picMkLst>
        </pc:picChg>
        <pc:picChg chg="mod">
          <ac:chgData name="Marin, Ayreen" userId="ca84c40d-ae20-485b-835c-3dc4e21df149" providerId="ADAL" clId="{4C3CC148-D1FB-421C-B35C-478284CFC36E}" dt="2023-11-08T16:29:12.131" v="1711" actId="1076"/>
          <ac:picMkLst>
            <pc:docMk/>
            <pc:sldMk cId="942417245" sldId="2147472707"/>
            <ac:picMk id="28" creationId="{356E355D-C2FC-863B-15A0-DCF9DE3AB768}"/>
          </ac:picMkLst>
        </pc:picChg>
        <pc:picChg chg="mod">
          <ac:chgData name="Marin, Ayreen" userId="ca84c40d-ae20-485b-835c-3dc4e21df149" providerId="ADAL" clId="{4C3CC148-D1FB-421C-B35C-478284CFC36E}" dt="2023-11-08T16:28:47.034" v="1653" actId="1037"/>
          <ac:picMkLst>
            <pc:docMk/>
            <pc:sldMk cId="942417245" sldId="2147472707"/>
            <ac:picMk id="29" creationId="{3C05FB93-000E-EE4D-5642-6534E18315CE}"/>
          </ac:picMkLst>
        </pc:picChg>
        <pc:picChg chg="mod">
          <ac:chgData name="Marin, Ayreen" userId="ca84c40d-ae20-485b-835c-3dc4e21df149" providerId="ADAL" clId="{4C3CC148-D1FB-421C-B35C-478284CFC36E}" dt="2023-11-08T16:28:51.473" v="1664" actId="1038"/>
          <ac:picMkLst>
            <pc:docMk/>
            <pc:sldMk cId="942417245" sldId="2147472707"/>
            <ac:picMk id="30" creationId="{4B0F53CE-FC79-0C81-1A09-A2F63A0BBAC3}"/>
          </ac:picMkLst>
        </pc:picChg>
        <pc:cxnChg chg="mod">
          <ac:chgData name="Marin, Ayreen" userId="ca84c40d-ae20-485b-835c-3dc4e21df149" providerId="ADAL" clId="{4C3CC148-D1FB-421C-B35C-478284CFC36E}" dt="2023-11-08T16:29:43.458" v="1712" actId="1076"/>
          <ac:cxnSpMkLst>
            <pc:docMk/>
            <pc:sldMk cId="942417245" sldId="2147472707"/>
            <ac:cxnSpMk id="3" creationId="{DA0E00AE-E00C-D438-6455-40597BAF8DE6}"/>
          </ac:cxnSpMkLst>
        </pc:cxnChg>
        <pc:cxnChg chg="mod">
          <ac:chgData name="Marin, Ayreen" userId="ca84c40d-ae20-485b-835c-3dc4e21df149" providerId="ADAL" clId="{4C3CC148-D1FB-421C-B35C-478284CFC36E}" dt="2023-11-08T16:28:51.473" v="1664" actId="1038"/>
          <ac:cxnSpMkLst>
            <pc:docMk/>
            <pc:sldMk cId="942417245" sldId="2147472707"/>
            <ac:cxnSpMk id="7" creationId="{D229BFA8-7D87-B4BA-7CE4-91E4AC1B921D}"/>
          </ac:cxnSpMkLst>
        </pc:cxnChg>
        <pc:cxnChg chg="mod">
          <ac:chgData name="Marin, Ayreen" userId="ca84c40d-ae20-485b-835c-3dc4e21df149" providerId="ADAL" clId="{4C3CC148-D1FB-421C-B35C-478284CFC36E}" dt="2023-11-08T16:29:12.131" v="1711" actId="1076"/>
          <ac:cxnSpMkLst>
            <pc:docMk/>
            <pc:sldMk cId="942417245" sldId="2147472707"/>
            <ac:cxnSpMk id="10" creationId="{A42859E6-D03B-3760-328D-730C103CF8D6}"/>
          </ac:cxnSpMkLst>
        </pc:cxnChg>
        <pc:cxnChg chg="add del">
          <ac:chgData name="Marin, Ayreen" userId="ca84c40d-ae20-485b-835c-3dc4e21df149" providerId="ADAL" clId="{4C3CC148-D1FB-421C-B35C-478284CFC36E}" dt="2023-11-08T16:28:26.939" v="1554" actId="478"/>
          <ac:cxnSpMkLst>
            <pc:docMk/>
            <pc:sldMk cId="942417245" sldId="2147472707"/>
            <ac:cxnSpMk id="13" creationId="{ED1F9BD5-D860-8004-7A25-EE9C41B94E4E}"/>
          </ac:cxnSpMkLst>
        </pc:cxnChg>
        <pc:cxnChg chg="mod">
          <ac:chgData name="Marin, Ayreen" userId="ca84c40d-ae20-485b-835c-3dc4e21df149" providerId="ADAL" clId="{4C3CC148-D1FB-421C-B35C-478284CFC36E}" dt="2023-11-08T16:28:47.034" v="1653" actId="1037"/>
          <ac:cxnSpMkLst>
            <pc:docMk/>
            <pc:sldMk cId="942417245" sldId="2147472707"/>
            <ac:cxnSpMk id="16" creationId="{F29DD773-2A4D-97AE-C354-C89205780EA6}"/>
          </ac:cxnSpMkLst>
        </pc:cxnChg>
        <pc:cxnChg chg="add del">
          <ac:chgData name="Marin, Ayreen" userId="ca84c40d-ae20-485b-835c-3dc4e21df149" providerId="ADAL" clId="{4C3CC148-D1FB-421C-B35C-478284CFC36E}" dt="2023-11-08T16:28:26.939" v="1554" actId="478"/>
          <ac:cxnSpMkLst>
            <pc:docMk/>
            <pc:sldMk cId="942417245" sldId="2147472707"/>
            <ac:cxnSpMk id="19" creationId="{ACB73734-57F2-E0AE-A4D8-8E8E46E5DAEC}"/>
          </ac:cxnSpMkLst>
        </pc:cxnChg>
      </pc:sldChg>
      <pc:sldChg chg="delSp modSp mod">
        <pc:chgData name="Marin, Ayreen" userId="ca84c40d-ae20-485b-835c-3dc4e21df149" providerId="ADAL" clId="{4C3CC148-D1FB-421C-B35C-478284CFC36E}" dt="2023-11-08T15:24:53.229" v="1346" actId="1036"/>
        <pc:sldMkLst>
          <pc:docMk/>
          <pc:sldMk cId="3962156809" sldId="2147472872"/>
        </pc:sldMkLst>
        <pc:spChg chg="mod">
          <ac:chgData name="Marin, Ayreen" userId="ca84c40d-ae20-485b-835c-3dc4e21df149" providerId="ADAL" clId="{4C3CC148-D1FB-421C-B35C-478284CFC36E}" dt="2023-11-08T15:24:53.229" v="1346" actId="1036"/>
          <ac:spMkLst>
            <pc:docMk/>
            <pc:sldMk cId="3962156809" sldId="2147472872"/>
            <ac:spMk id="3" creationId="{06786F8A-7BF5-A220-E7C2-5A1971D2C1CF}"/>
          </ac:spMkLst>
        </pc:spChg>
        <pc:spChg chg="mod">
          <ac:chgData name="Marin, Ayreen" userId="ca84c40d-ae20-485b-835c-3dc4e21df149" providerId="ADAL" clId="{4C3CC148-D1FB-421C-B35C-478284CFC36E}" dt="2023-11-08T15:24:53.229" v="1346" actId="1036"/>
          <ac:spMkLst>
            <pc:docMk/>
            <pc:sldMk cId="3962156809" sldId="2147472872"/>
            <ac:spMk id="5" creationId="{65C3D288-2E63-2338-6D7D-3209CEA62176}"/>
          </ac:spMkLst>
        </pc:spChg>
        <pc:spChg chg="mod">
          <ac:chgData name="Marin, Ayreen" userId="ca84c40d-ae20-485b-835c-3dc4e21df149" providerId="ADAL" clId="{4C3CC148-D1FB-421C-B35C-478284CFC36E}" dt="2023-11-08T15:24:53.229" v="1346" actId="1036"/>
          <ac:spMkLst>
            <pc:docMk/>
            <pc:sldMk cId="3962156809" sldId="2147472872"/>
            <ac:spMk id="7" creationId="{A3E79D61-720A-D827-35E2-C4EF09737DA9}"/>
          </ac:spMkLst>
        </pc:spChg>
        <pc:spChg chg="mod">
          <ac:chgData name="Marin, Ayreen" userId="ca84c40d-ae20-485b-835c-3dc4e21df149" providerId="ADAL" clId="{4C3CC148-D1FB-421C-B35C-478284CFC36E}" dt="2023-11-08T15:24:53.229" v="1346" actId="1036"/>
          <ac:spMkLst>
            <pc:docMk/>
            <pc:sldMk cId="3962156809" sldId="2147472872"/>
            <ac:spMk id="64" creationId="{E64E771B-0AEF-83B9-C4CF-68A1D40478CE}"/>
          </ac:spMkLst>
        </pc:spChg>
        <pc:spChg chg="mod">
          <ac:chgData name="Marin, Ayreen" userId="ca84c40d-ae20-485b-835c-3dc4e21df149" providerId="ADAL" clId="{4C3CC148-D1FB-421C-B35C-478284CFC36E}" dt="2023-11-08T15:24:53.229" v="1346" actId="1036"/>
          <ac:spMkLst>
            <pc:docMk/>
            <pc:sldMk cId="3962156809" sldId="2147472872"/>
            <ac:spMk id="66" creationId="{7A0597DD-5DA5-51A3-26A5-78048C8E05CD}"/>
          </ac:spMkLst>
        </pc:spChg>
        <pc:spChg chg="mod">
          <ac:chgData name="Marin, Ayreen" userId="ca84c40d-ae20-485b-835c-3dc4e21df149" providerId="ADAL" clId="{4C3CC148-D1FB-421C-B35C-478284CFC36E}" dt="2023-11-08T15:24:53.229" v="1346" actId="1036"/>
          <ac:spMkLst>
            <pc:docMk/>
            <pc:sldMk cId="3962156809" sldId="2147472872"/>
            <ac:spMk id="68" creationId="{4887F9AE-D243-4F68-D26F-A7ECCD0A7FC4}"/>
          </ac:spMkLst>
        </pc:spChg>
        <pc:spChg chg="mod">
          <ac:chgData name="Marin, Ayreen" userId="ca84c40d-ae20-485b-835c-3dc4e21df149" providerId="ADAL" clId="{4C3CC148-D1FB-421C-B35C-478284CFC36E}" dt="2023-11-08T15:24:53.229" v="1346" actId="1036"/>
          <ac:spMkLst>
            <pc:docMk/>
            <pc:sldMk cId="3962156809" sldId="2147472872"/>
            <ac:spMk id="72" creationId="{AD86FA41-E9DA-0F62-66E1-E6793CFDEFCD}"/>
          </ac:spMkLst>
        </pc:spChg>
        <pc:spChg chg="mod">
          <ac:chgData name="Marin, Ayreen" userId="ca84c40d-ae20-485b-835c-3dc4e21df149" providerId="ADAL" clId="{4C3CC148-D1FB-421C-B35C-478284CFC36E}" dt="2023-11-08T15:24:53.229" v="1346" actId="1036"/>
          <ac:spMkLst>
            <pc:docMk/>
            <pc:sldMk cId="3962156809" sldId="2147472872"/>
            <ac:spMk id="79" creationId="{36191E13-D39B-A3B4-1621-0FBB4EF0E26A}"/>
          </ac:spMkLst>
        </pc:spChg>
        <pc:spChg chg="mod">
          <ac:chgData name="Marin, Ayreen" userId="ca84c40d-ae20-485b-835c-3dc4e21df149" providerId="ADAL" clId="{4C3CC148-D1FB-421C-B35C-478284CFC36E}" dt="2023-11-08T15:24:53.229" v="1346" actId="1036"/>
          <ac:spMkLst>
            <pc:docMk/>
            <pc:sldMk cId="3962156809" sldId="2147472872"/>
            <ac:spMk id="80" creationId="{F0A41852-8CA7-2AA6-55EC-50AE0D50E743}"/>
          </ac:spMkLst>
        </pc:spChg>
        <pc:spChg chg="del">
          <ac:chgData name="Marin, Ayreen" userId="ca84c40d-ae20-485b-835c-3dc4e21df149" providerId="ADAL" clId="{4C3CC148-D1FB-421C-B35C-478284CFC36E}" dt="2023-11-08T13:59:09.717" v="1" actId="478"/>
          <ac:spMkLst>
            <pc:docMk/>
            <pc:sldMk cId="3962156809" sldId="2147472872"/>
            <ac:spMk id="81" creationId="{98489DEE-BE80-1E9B-484F-36E571AC1516}"/>
          </ac:spMkLst>
        </pc:spChg>
        <pc:spChg chg="mod">
          <ac:chgData name="Marin, Ayreen" userId="ca84c40d-ae20-485b-835c-3dc4e21df149" providerId="ADAL" clId="{4C3CC148-D1FB-421C-B35C-478284CFC36E}" dt="2023-11-08T15:24:53.229" v="1346" actId="1036"/>
          <ac:spMkLst>
            <pc:docMk/>
            <pc:sldMk cId="3962156809" sldId="2147472872"/>
            <ac:spMk id="83" creationId="{B884AAC1-B215-AA45-C3FC-A66BEF195107}"/>
          </ac:spMkLst>
        </pc:spChg>
        <pc:spChg chg="mod">
          <ac:chgData name="Marin, Ayreen" userId="ca84c40d-ae20-485b-835c-3dc4e21df149" providerId="ADAL" clId="{4C3CC148-D1FB-421C-B35C-478284CFC36E}" dt="2023-11-08T15:24:53.229" v="1346" actId="1036"/>
          <ac:spMkLst>
            <pc:docMk/>
            <pc:sldMk cId="3962156809" sldId="2147472872"/>
            <ac:spMk id="84" creationId="{A0726200-AA92-3AA4-2A0F-A48308BEA05C}"/>
          </ac:spMkLst>
        </pc:spChg>
        <pc:spChg chg="del">
          <ac:chgData name="Marin, Ayreen" userId="ca84c40d-ae20-485b-835c-3dc4e21df149" providerId="ADAL" clId="{4C3CC148-D1FB-421C-B35C-478284CFC36E}" dt="2023-11-08T13:59:11.169" v="2" actId="478"/>
          <ac:spMkLst>
            <pc:docMk/>
            <pc:sldMk cId="3962156809" sldId="2147472872"/>
            <ac:spMk id="85" creationId="{39BA738F-8EF6-FE56-7211-D4F5CD14C727}"/>
          </ac:spMkLst>
        </pc:spChg>
        <pc:spChg chg="del">
          <ac:chgData name="Marin, Ayreen" userId="ca84c40d-ae20-485b-835c-3dc4e21df149" providerId="ADAL" clId="{4C3CC148-D1FB-421C-B35C-478284CFC36E}" dt="2023-11-08T13:59:07.869" v="0" actId="478"/>
          <ac:spMkLst>
            <pc:docMk/>
            <pc:sldMk cId="3962156809" sldId="2147472872"/>
            <ac:spMk id="86" creationId="{F1100008-F027-905C-0E62-33C11EF5F9AD}"/>
          </ac:spMkLst>
        </pc:spChg>
        <pc:spChg chg="mod">
          <ac:chgData name="Marin, Ayreen" userId="ca84c40d-ae20-485b-835c-3dc4e21df149" providerId="ADAL" clId="{4C3CC148-D1FB-421C-B35C-478284CFC36E}" dt="2023-11-08T15:24:53.229" v="1346" actId="1036"/>
          <ac:spMkLst>
            <pc:docMk/>
            <pc:sldMk cId="3962156809" sldId="2147472872"/>
            <ac:spMk id="95" creationId="{685B872B-6911-A161-AA04-7B33E514FB9D}"/>
          </ac:spMkLst>
        </pc:spChg>
        <pc:spChg chg="mod">
          <ac:chgData name="Marin, Ayreen" userId="ca84c40d-ae20-485b-835c-3dc4e21df149" providerId="ADAL" clId="{4C3CC148-D1FB-421C-B35C-478284CFC36E}" dt="2023-11-08T15:24:53.229" v="1346" actId="1036"/>
          <ac:spMkLst>
            <pc:docMk/>
            <pc:sldMk cId="3962156809" sldId="2147472872"/>
            <ac:spMk id="1024" creationId="{525EFA0B-65CE-8945-758B-2ABCD35BA5A7}"/>
          </ac:spMkLst>
        </pc:spChg>
        <pc:grpChg chg="mod">
          <ac:chgData name="Marin, Ayreen" userId="ca84c40d-ae20-485b-835c-3dc4e21df149" providerId="ADAL" clId="{4C3CC148-D1FB-421C-B35C-478284CFC36E}" dt="2023-11-08T15:24:53.229" v="1346" actId="1036"/>
          <ac:grpSpMkLst>
            <pc:docMk/>
            <pc:sldMk cId="3962156809" sldId="2147472872"/>
            <ac:grpSpMk id="2" creationId="{D6940D31-125C-A5E7-35C8-A0463E41D0E8}"/>
          </ac:grpSpMkLst>
        </pc:grpChg>
        <pc:grpChg chg="mod">
          <ac:chgData name="Marin, Ayreen" userId="ca84c40d-ae20-485b-835c-3dc4e21df149" providerId="ADAL" clId="{4C3CC148-D1FB-421C-B35C-478284CFC36E}" dt="2023-11-08T15:24:53.229" v="1346" actId="1036"/>
          <ac:grpSpMkLst>
            <pc:docMk/>
            <pc:sldMk cId="3962156809" sldId="2147472872"/>
            <ac:grpSpMk id="4" creationId="{881E2781-E4FE-B50C-5D97-6218773D1F84}"/>
          </ac:grpSpMkLst>
        </pc:grpChg>
        <pc:grpChg chg="mod">
          <ac:chgData name="Marin, Ayreen" userId="ca84c40d-ae20-485b-835c-3dc4e21df149" providerId="ADAL" clId="{4C3CC148-D1FB-421C-B35C-478284CFC36E}" dt="2023-11-08T15:24:53.229" v="1346" actId="1036"/>
          <ac:grpSpMkLst>
            <pc:docMk/>
            <pc:sldMk cId="3962156809" sldId="2147472872"/>
            <ac:grpSpMk id="8" creationId="{2B769368-0078-E303-34F2-75E50DE75A61}"/>
          </ac:grpSpMkLst>
        </pc:grpChg>
        <pc:picChg chg="mod">
          <ac:chgData name="Marin, Ayreen" userId="ca84c40d-ae20-485b-835c-3dc4e21df149" providerId="ADAL" clId="{4C3CC148-D1FB-421C-B35C-478284CFC36E}" dt="2023-11-08T15:24:53.229" v="1346" actId="1036"/>
          <ac:picMkLst>
            <pc:docMk/>
            <pc:sldMk cId="3962156809" sldId="2147472872"/>
            <ac:picMk id="1028" creationId="{865429F2-058A-A968-7198-EBAF5D1F2871}"/>
          </ac:picMkLst>
        </pc:picChg>
        <pc:picChg chg="mod">
          <ac:chgData name="Marin, Ayreen" userId="ca84c40d-ae20-485b-835c-3dc4e21df149" providerId="ADAL" clId="{4C3CC148-D1FB-421C-B35C-478284CFC36E}" dt="2023-11-08T15:24:53.229" v="1346" actId="1036"/>
          <ac:picMkLst>
            <pc:docMk/>
            <pc:sldMk cId="3962156809" sldId="2147472872"/>
            <ac:picMk id="1030" creationId="{E1D77022-69B2-7829-75BB-FCB3E70CE06E}"/>
          </ac:picMkLst>
        </pc:picChg>
        <pc:picChg chg="mod">
          <ac:chgData name="Marin, Ayreen" userId="ca84c40d-ae20-485b-835c-3dc4e21df149" providerId="ADAL" clId="{4C3CC148-D1FB-421C-B35C-478284CFC36E}" dt="2023-11-08T15:24:53.229" v="1346" actId="1036"/>
          <ac:picMkLst>
            <pc:docMk/>
            <pc:sldMk cId="3962156809" sldId="2147472872"/>
            <ac:picMk id="1034" creationId="{C9120053-07AE-6070-073C-3F10CBB8B0E8}"/>
          </ac:picMkLst>
        </pc:picChg>
      </pc:sldChg>
      <pc:sldChg chg="addSp delSp modSp mod">
        <pc:chgData name="Marin, Ayreen" userId="ca84c40d-ae20-485b-835c-3dc4e21df149" providerId="ADAL" clId="{4C3CC148-D1FB-421C-B35C-478284CFC36E}" dt="2023-11-08T18:53:13.070" v="1913" actId="14100"/>
        <pc:sldMkLst>
          <pc:docMk/>
          <pc:sldMk cId="2947965838" sldId="2147472876"/>
        </pc:sldMkLst>
        <pc:spChg chg="mod">
          <ac:chgData name="Marin, Ayreen" userId="ca84c40d-ae20-485b-835c-3dc4e21df149" providerId="ADAL" clId="{4C3CC148-D1FB-421C-B35C-478284CFC36E}" dt="2023-11-08T18:52:27.599" v="1908" actId="1038"/>
          <ac:spMkLst>
            <pc:docMk/>
            <pc:sldMk cId="2947965838" sldId="2147472876"/>
            <ac:spMk id="2" creationId="{8E90C4BB-E697-71C4-6BC0-5D56C9E8BEDF}"/>
          </ac:spMkLst>
        </pc:spChg>
        <pc:spChg chg="mod">
          <ac:chgData name="Marin, Ayreen" userId="ca84c40d-ae20-485b-835c-3dc4e21df149" providerId="ADAL" clId="{4C3CC148-D1FB-421C-B35C-478284CFC36E}" dt="2023-11-08T14:38:55.002" v="351" actId="165"/>
          <ac:spMkLst>
            <pc:docMk/>
            <pc:sldMk cId="2947965838" sldId="2147472876"/>
            <ac:spMk id="3" creationId="{06786F8A-7BF5-A220-E7C2-5A1971D2C1CF}"/>
          </ac:spMkLst>
        </pc:spChg>
        <pc:spChg chg="mod">
          <ac:chgData name="Marin, Ayreen" userId="ca84c40d-ae20-485b-835c-3dc4e21df149" providerId="ADAL" clId="{4C3CC148-D1FB-421C-B35C-478284CFC36E}" dt="2023-11-08T18:52:27.599" v="1908" actId="1038"/>
          <ac:spMkLst>
            <pc:docMk/>
            <pc:sldMk cId="2947965838" sldId="2147472876"/>
            <ac:spMk id="4" creationId="{B630C111-1227-A3C0-B38B-7E7544A82E4E}"/>
          </ac:spMkLst>
        </pc:spChg>
        <pc:spChg chg="add mod">
          <ac:chgData name="Marin, Ayreen" userId="ca84c40d-ae20-485b-835c-3dc4e21df149" providerId="ADAL" clId="{4C3CC148-D1FB-421C-B35C-478284CFC36E}" dt="2023-11-08T18:52:05.414" v="1900" actId="207"/>
          <ac:spMkLst>
            <pc:docMk/>
            <pc:sldMk cId="2947965838" sldId="2147472876"/>
            <ac:spMk id="5" creationId="{52358CB7-47EC-4BA4-E514-8463B8D9760F}"/>
          </ac:spMkLst>
        </pc:spChg>
        <pc:spChg chg="mod">
          <ac:chgData name="Marin, Ayreen" userId="ca84c40d-ae20-485b-835c-3dc4e21df149" providerId="ADAL" clId="{4C3CC148-D1FB-421C-B35C-478284CFC36E}" dt="2023-11-08T15:18:13.317" v="994" actId="1036"/>
          <ac:spMkLst>
            <pc:docMk/>
            <pc:sldMk cId="2947965838" sldId="2147472876"/>
            <ac:spMk id="16" creationId="{D02EB2DC-36F8-E304-9CD4-CD1BD423AF2F}"/>
          </ac:spMkLst>
        </pc:spChg>
        <pc:spChg chg="mod">
          <ac:chgData name="Marin, Ayreen" userId="ca84c40d-ae20-485b-835c-3dc4e21df149" providerId="ADAL" clId="{4C3CC148-D1FB-421C-B35C-478284CFC36E}" dt="2023-11-08T15:18:13.317" v="994" actId="1036"/>
          <ac:spMkLst>
            <pc:docMk/>
            <pc:sldMk cId="2947965838" sldId="2147472876"/>
            <ac:spMk id="17" creationId="{33477CBF-EDAB-23DC-999E-68DA587E540C}"/>
          </ac:spMkLst>
        </pc:spChg>
        <pc:spChg chg="mod">
          <ac:chgData name="Marin, Ayreen" userId="ca84c40d-ae20-485b-835c-3dc4e21df149" providerId="ADAL" clId="{4C3CC148-D1FB-421C-B35C-478284CFC36E}" dt="2023-11-08T15:10:55.878" v="870" actId="165"/>
          <ac:spMkLst>
            <pc:docMk/>
            <pc:sldMk cId="2947965838" sldId="2147472876"/>
            <ac:spMk id="22" creationId="{C293FCFA-9AFD-07C9-A8DF-DF6875E38BE1}"/>
          </ac:spMkLst>
        </pc:spChg>
        <pc:spChg chg="mod">
          <ac:chgData name="Marin, Ayreen" userId="ca84c40d-ae20-485b-835c-3dc4e21df149" providerId="ADAL" clId="{4C3CC148-D1FB-421C-B35C-478284CFC36E}" dt="2023-11-08T15:11:00.598" v="872" actId="1076"/>
          <ac:spMkLst>
            <pc:docMk/>
            <pc:sldMk cId="2947965838" sldId="2147472876"/>
            <ac:spMk id="23" creationId="{C1AC4BE3-F707-0F96-C31D-0D8D4B428815}"/>
          </ac:spMkLst>
        </pc:spChg>
        <pc:spChg chg="mod">
          <ac:chgData name="Marin, Ayreen" userId="ca84c40d-ae20-485b-835c-3dc4e21df149" providerId="ADAL" clId="{4C3CC148-D1FB-421C-B35C-478284CFC36E}" dt="2023-11-08T18:52:33.993" v="1909" actId="1076"/>
          <ac:spMkLst>
            <pc:docMk/>
            <pc:sldMk cId="2947965838" sldId="2147472876"/>
            <ac:spMk id="24" creationId="{7C20E076-4510-F198-6B20-973ADFEBBC9B}"/>
          </ac:spMkLst>
        </pc:spChg>
        <pc:spChg chg="mod">
          <ac:chgData name="Marin, Ayreen" userId="ca84c40d-ae20-485b-835c-3dc4e21df149" providerId="ADAL" clId="{4C3CC148-D1FB-421C-B35C-478284CFC36E}" dt="2023-11-08T18:52:33.993" v="1909" actId="1076"/>
          <ac:spMkLst>
            <pc:docMk/>
            <pc:sldMk cId="2947965838" sldId="2147472876"/>
            <ac:spMk id="25" creationId="{97B39B4D-855A-54B5-8F30-3F6C4A224F49}"/>
          </ac:spMkLst>
        </pc:spChg>
        <pc:spChg chg="mod">
          <ac:chgData name="Marin, Ayreen" userId="ca84c40d-ae20-485b-835c-3dc4e21df149" providerId="ADAL" clId="{4C3CC148-D1FB-421C-B35C-478284CFC36E}" dt="2023-11-08T15:18:13.317" v="994" actId="1036"/>
          <ac:spMkLst>
            <pc:docMk/>
            <pc:sldMk cId="2947965838" sldId="2147472876"/>
            <ac:spMk id="28" creationId="{07461546-13E3-4264-F997-46AD1828B6EB}"/>
          </ac:spMkLst>
        </pc:spChg>
        <pc:spChg chg="mod">
          <ac:chgData name="Marin, Ayreen" userId="ca84c40d-ae20-485b-835c-3dc4e21df149" providerId="ADAL" clId="{4C3CC148-D1FB-421C-B35C-478284CFC36E}" dt="2023-11-08T15:18:13.317" v="994" actId="1036"/>
          <ac:spMkLst>
            <pc:docMk/>
            <pc:sldMk cId="2947965838" sldId="2147472876"/>
            <ac:spMk id="29" creationId="{F406353C-C116-53F1-1896-665B516A921F}"/>
          </ac:spMkLst>
        </pc:spChg>
        <pc:spChg chg="del mod">
          <ac:chgData name="Marin, Ayreen" userId="ca84c40d-ae20-485b-835c-3dc4e21df149" providerId="ADAL" clId="{4C3CC148-D1FB-421C-B35C-478284CFC36E}" dt="2023-11-08T14:37:12.174" v="274" actId="478"/>
          <ac:spMkLst>
            <pc:docMk/>
            <pc:sldMk cId="2947965838" sldId="2147472876"/>
            <ac:spMk id="30" creationId="{EAF7C744-478E-13C1-3CE1-02511C07F9D1}"/>
          </ac:spMkLst>
        </pc:spChg>
        <pc:spChg chg="mod">
          <ac:chgData name="Marin, Ayreen" userId="ca84c40d-ae20-485b-835c-3dc4e21df149" providerId="ADAL" clId="{4C3CC148-D1FB-421C-B35C-478284CFC36E}" dt="2023-11-08T15:14:05.842" v="909" actId="1076"/>
          <ac:spMkLst>
            <pc:docMk/>
            <pc:sldMk cId="2947965838" sldId="2147472876"/>
            <ac:spMk id="64" creationId="{E64E771B-0AEF-83B9-C4CF-68A1D40478CE}"/>
          </ac:spMkLst>
        </pc:spChg>
        <pc:spChg chg="add del">
          <ac:chgData name="Marin, Ayreen" userId="ca84c40d-ae20-485b-835c-3dc4e21df149" providerId="ADAL" clId="{4C3CC148-D1FB-421C-B35C-478284CFC36E}" dt="2023-11-08T14:36:33.147" v="257" actId="478"/>
          <ac:spMkLst>
            <pc:docMk/>
            <pc:sldMk cId="2947965838" sldId="2147472876"/>
            <ac:spMk id="67" creationId="{CC2CA627-3F53-703F-12A9-AC9C884D1F35}"/>
          </ac:spMkLst>
        </pc:spChg>
        <pc:spChg chg="del">
          <ac:chgData name="Marin, Ayreen" userId="ca84c40d-ae20-485b-835c-3dc4e21df149" providerId="ADAL" clId="{4C3CC148-D1FB-421C-B35C-478284CFC36E}" dt="2023-11-08T14:37:34.745" v="314" actId="478"/>
          <ac:spMkLst>
            <pc:docMk/>
            <pc:sldMk cId="2947965838" sldId="2147472876"/>
            <ac:spMk id="69" creationId="{D048E71C-7085-04B1-3EAB-F58B5E32B85C}"/>
          </ac:spMkLst>
        </pc:spChg>
        <pc:grpChg chg="mod topLvl">
          <ac:chgData name="Marin, Ayreen" userId="ca84c40d-ae20-485b-835c-3dc4e21df149" providerId="ADAL" clId="{4C3CC148-D1FB-421C-B35C-478284CFC36E}" dt="2023-11-08T18:53:04.585" v="1912" actId="1076"/>
          <ac:grpSpMkLst>
            <pc:docMk/>
            <pc:sldMk cId="2947965838" sldId="2147472876"/>
            <ac:grpSpMk id="8" creationId="{ACB7D700-B79F-3039-60BF-7A2B0B327EDD}"/>
          </ac:grpSpMkLst>
        </pc:grpChg>
        <pc:grpChg chg="mod">
          <ac:chgData name="Marin, Ayreen" userId="ca84c40d-ae20-485b-835c-3dc4e21df149" providerId="ADAL" clId="{4C3CC148-D1FB-421C-B35C-478284CFC36E}" dt="2023-11-08T15:18:13.317" v="994" actId="1036"/>
          <ac:grpSpMkLst>
            <pc:docMk/>
            <pc:sldMk cId="2947965838" sldId="2147472876"/>
            <ac:grpSpMk id="12" creationId="{0B75489D-BC39-AC38-BA28-C1E611AAABD0}"/>
          </ac:grpSpMkLst>
        </pc:grpChg>
        <pc:grpChg chg="mod topLvl">
          <ac:chgData name="Marin, Ayreen" userId="ca84c40d-ae20-485b-835c-3dc4e21df149" providerId="ADAL" clId="{4C3CC148-D1FB-421C-B35C-478284CFC36E}" dt="2023-11-08T18:53:13.070" v="1913" actId="14100"/>
          <ac:grpSpMkLst>
            <pc:docMk/>
            <pc:sldMk cId="2947965838" sldId="2147472876"/>
            <ac:grpSpMk id="21" creationId="{F84F4703-ECEB-A2DA-74CA-BB835B3D9082}"/>
          </ac:grpSpMkLst>
        </pc:grpChg>
        <pc:grpChg chg="del mod">
          <ac:chgData name="Marin, Ayreen" userId="ca84c40d-ae20-485b-835c-3dc4e21df149" providerId="ADAL" clId="{4C3CC148-D1FB-421C-B35C-478284CFC36E}" dt="2023-11-08T15:10:55.878" v="870" actId="165"/>
          <ac:grpSpMkLst>
            <pc:docMk/>
            <pc:sldMk cId="2947965838" sldId="2147472876"/>
            <ac:grpSpMk id="26" creationId="{50687FB4-09A4-D1D4-A0E6-FFF252807D2D}"/>
          </ac:grpSpMkLst>
        </pc:grpChg>
        <pc:grpChg chg="del mod">
          <ac:chgData name="Marin, Ayreen" userId="ca84c40d-ae20-485b-835c-3dc4e21df149" providerId="ADAL" clId="{4C3CC148-D1FB-421C-B35C-478284CFC36E}" dt="2023-11-08T14:38:55.002" v="351" actId="165"/>
          <ac:grpSpMkLst>
            <pc:docMk/>
            <pc:sldMk cId="2947965838" sldId="2147472876"/>
            <ac:grpSpMk id="27" creationId="{8C85250A-787C-A2F4-326D-FA46E11486B8}"/>
          </ac:grpSpMkLst>
        </pc:grpChg>
        <pc:picChg chg="mod modCrop">
          <ac:chgData name="Marin, Ayreen" userId="ca84c40d-ae20-485b-835c-3dc4e21df149" providerId="ADAL" clId="{4C3CC148-D1FB-421C-B35C-478284CFC36E}" dt="2023-11-08T15:18:13.317" v="994" actId="1036"/>
          <ac:picMkLst>
            <pc:docMk/>
            <pc:sldMk cId="2947965838" sldId="2147472876"/>
            <ac:picMk id="11" creationId="{3006AFD7-1E42-C336-70C4-0DDC3DC6E4F7}"/>
          </ac:picMkLst>
        </pc:picChg>
        <pc:picChg chg="mod topLvl modCrop">
          <ac:chgData name="Marin, Ayreen" userId="ca84c40d-ae20-485b-835c-3dc4e21df149" providerId="ADAL" clId="{4C3CC148-D1FB-421C-B35C-478284CFC36E}" dt="2023-11-08T18:52:59.313" v="1911" actId="14100"/>
          <ac:picMkLst>
            <pc:docMk/>
            <pc:sldMk cId="2947965838" sldId="2147472876"/>
            <ac:picMk id="14" creationId="{0DEC142D-1BE1-2C80-825F-0BF84717E4CA}"/>
          </ac:picMkLst>
        </pc:picChg>
        <pc:picChg chg="mod topLvl">
          <ac:chgData name="Marin, Ayreen" userId="ca84c40d-ae20-485b-835c-3dc4e21df149" providerId="ADAL" clId="{4C3CC148-D1FB-421C-B35C-478284CFC36E}" dt="2023-11-08T18:52:33.993" v="1909" actId="1076"/>
          <ac:picMkLst>
            <pc:docMk/>
            <pc:sldMk cId="2947965838" sldId="2147472876"/>
            <ac:picMk id="20" creationId="{C21C5D5E-D826-2FB2-DA6B-794A5131BC1F}"/>
          </ac:picMkLst>
        </pc:picChg>
      </pc:sldChg>
      <pc:sldChg chg="add">
        <pc:chgData name="Marin, Ayreen" userId="ca84c40d-ae20-485b-835c-3dc4e21df149" providerId="ADAL" clId="{4C3CC148-D1FB-421C-B35C-478284CFC36E}" dt="2023-11-08T15:47:38.576" v="1471"/>
        <pc:sldMkLst>
          <pc:docMk/>
          <pc:sldMk cId="890843052" sldId="2147472904"/>
        </pc:sldMkLst>
      </pc:sldChg>
      <pc:sldChg chg="addSp delSp modSp mod">
        <pc:chgData name="Marin, Ayreen" userId="ca84c40d-ae20-485b-835c-3dc4e21df149" providerId="ADAL" clId="{4C3CC148-D1FB-421C-B35C-478284CFC36E}" dt="2023-11-08T18:54:08.776" v="1915"/>
        <pc:sldMkLst>
          <pc:docMk/>
          <pc:sldMk cId="1442805063" sldId="2147472905"/>
        </pc:sldMkLst>
        <pc:spChg chg="add mod">
          <ac:chgData name="Marin, Ayreen" userId="ca84c40d-ae20-485b-835c-3dc4e21df149" providerId="ADAL" clId="{4C3CC148-D1FB-421C-B35C-478284CFC36E}" dt="2023-11-08T18:46:47.784" v="1835" actId="1076"/>
          <ac:spMkLst>
            <pc:docMk/>
            <pc:sldMk cId="1442805063" sldId="2147472905"/>
            <ac:spMk id="15" creationId="{CF7FBA3B-8104-28CC-241F-1041FAE9F673}"/>
          </ac:spMkLst>
        </pc:spChg>
        <pc:spChg chg="add mod">
          <ac:chgData name="Marin, Ayreen" userId="ca84c40d-ae20-485b-835c-3dc4e21df149" providerId="ADAL" clId="{4C3CC148-D1FB-421C-B35C-478284CFC36E}" dt="2023-11-08T18:46:47.784" v="1835" actId="1076"/>
          <ac:spMkLst>
            <pc:docMk/>
            <pc:sldMk cId="1442805063" sldId="2147472905"/>
            <ac:spMk id="16" creationId="{D08FF4DB-10D2-8B42-6E51-E9548EF64894}"/>
          </ac:spMkLst>
        </pc:spChg>
        <pc:spChg chg="add mod">
          <ac:chgData name="Marin, Ayreen" userId="ca84c40d-ae20-485b-835c-3dc4e21df149" providerId="ADAL" clId="{4C3CC148-D1FB-421C-B35C-478284CFC36E}" dt="2023-11-08T18:54:08.776" v="1915"/>
          <ac:spMkLst>
            <pc:docMk/>
            <pc:sldMk cId="1442805063" sldId="2147472905"/>
            <ac:spMk id="18" creationId="{8D0DF20E-393F-6146-1B46-131231163997}"/>
          </ac:spMkLst>
        </pc:spChg>
        <pc:spChg chg="del">
          <ac:chgData name="Marin, Ayreen" userId="ca84c40d-ae20-485b-835c-3dc4e21df149" providerId="ADAL" clId="{4C3CC148-D1FB-421C-B35C-478284CFC36E}" dt="2023-11-08T18:46:23.997" v="1832" actId="478"/>
          <ac:spMkLst>
            <pc:docMk/>
            <pc:sldMk cId="1442805063" sldId="2147472905"/>
            <ac:spMk id="25" creationId="{7380906E-2576-9F2B-3601-714CA38433B0}"/>
          </ac:spMkLst>
        </pc:spChg>
        <pc:spChg chg="del">
          <ac:chgData name="Marin, Ayreen" userId="ca84c40d-ae20-485b-835c-3dc4e21df149" providerId="ADAL" clId="{4C3CC148-D1FB-421C-B35C-478284CFC36E}" dt="2023-11-08T18:46:23.997" v="1832" actId="478"/>
          <ac:spMkLst>
            <pc:docMk/>
            <pc:sldMk cId="1442805063" sldId="2147472905"/>
            <ac:spMk id="26" creationId="{45D5399E-DD71-A489-0A3B-C415DF164062}"/>
          </ac:spMkLst>
        </pc:spChg>
        <pc:picChg chg="add mod">
          <ac:chgData name="Marin, Ayreen" userId="ca84c40d-ae20-485b-835c-3dc4e21df149" providerId="ADAL" clId="{4C3CC148-D1FB-421C-B35C-478284CFC36E}" dt="2023-11-08T18:54:08.776" v="1915"/>
          <ac:picMkLst>
            <pc:docMk/>
            <pc:sldMk cId="1442805063" sldId="2147472905"/>
            <ac:picMk id="17" creationId="{9E37A3F9-B7D2-034E-31A3-B37B1BCDAB1A}"/>
          </ac:picMkLst>
        </pc:picChg>
      </pc:sldChg>
      <pc:sldChg chg="add del mod modTransition modShow">
        <pc:chgData name="Marin, Ayreen" userId="ca84c40d-ae20-485b-835c-3dc4e21df149" providerId="ADAL" clId="{4C3CC148-D1FB-421C-B35C-478284CFC36E}" dt="2023-11-08T18:53:39.602" v="1914" actId="47"/>
        <pc:sldMkLst>
          <pc:docMk/>
          <pc:sldMk cId="3940308674" sldId="2147472906"/>
        </pc:sldMkLst>
      </pc:sldChg>
      <pc:sldChg chg="add">
        <pc:chgData name="Marin, Ayreen" userId="ca84c40d-ae20-485b-835c-3dc4e21df149" providerId="ADAL" clId="{4C3CC148-D1FB-421C-B35C-478284CFC36E}" dt="2023-11-08T14:02:58.098" v="6"/>
        <pc:sldMkLst>
          <pc:docMk/>
          <pc:sldMk cId="2553985361" sldId="2147472911"/>
        </pc:sldMkLst>
      </pc:sldChg>
      <pc:sldChg chg="addSp delSp modSp mod">
        <pc:chgData name="Marin, Ayreen" userId="ca84c40d-ae20-485b-835c-3dc4e21df149" providerId="ADAL" clId="{4C3CC148-D1FB-421C-B35C-478284CFC36E}" dt="2023-11-08T19:02:14.221" v="1926" actId="1076"/>
        <pc:sldMkLst>
          <pc:docMk/>
          <pc:sldMk cId="67572045" sldId="2147472912"/>
        </pc:sldMkLst>
        <pc:spChg chg="add mod ord">
          <ac:chgData name="Marin, Ayreen" userId="ca84c40d-ae20-485b-835c-3dc4e21df149" providerId="ADAL" clId="{4C3CC148-D1FB-421C-B35C-478284CFC36E}" dt="2023-11-08T19:02:14.221" v="1926" actId="1076"/>
          <ac:spMkLst>
            <pc:docMk/>
            <pc:sldMk cId="67572045" sldId="2147472912"/>
            <ac:spMk id="2" creationId="{615EF177-949A-5C71-E665-057CF9138A73}"/>
          </ac:spMkLst>
        </pc:spChg>
        <pc:spChg chg="mod ord">
          <ac:chgData name="Marin, Ayreen" userId="ca84c40d-ae20-485b-835c-3dc4e21df149" providerId="ADAL" clId="{4C3CC148-D1FB-421C-B35C-478284CFC36E}" dt="2023-11-08T18:50:20.073" v="1879"/>
          <ac:spMkLst>
            <pc:docMk/>
            <pc:sldMk cId="67572045" sldId="2147472912"/>
            <ac:spMk id="7" creationId="{1FEDC778-F6AD-EEA1-A0D0-0B194C273953}"/>
          </ac:spMkLst>
        </pc:spChg>
        <pc:spChg chg="mod ord">
          <ac:chgData name="Marin, Ayreen" userId="ca84c40d-ae20-485b-835c-3dc4e21df149" providerId="ADAL" clId="{4C3CC148-D1FB-421C-B35C-478284CFC36E}" dt="2023-11-08T18:50:20.073" v="1881"/>
          <ac:spMkLst>
            <pc:docMk/>
            <pc:sldMk cId="67572045" sldId="2147472912"/>
            <ac:spMk id="8" creationId="{82E98CF6-8BB1-D3B8-0742-73B1E18382F7}"/>
          </ac:spMkLst>
        </pc:spChg>
        <pc:spChg chg="del">
          <ac:chgData name="Marin, Ayreen" userId="ca84c40d-ae20-485b-835c-3dc4e21df149" providerId="ADAL" clId="{4C3CC148-D1FB-421C-B35C-478284CFC36E}" dt="2023-11-08T18:46:53.832" v="1836" actId="478"/>
          <ac:spMkLst>
            <pc:docMk/>
            <pc:sldMk cId="67572045" sldId="2147472912"/>
            <ac:spMk id="13" creationId="{7FE61CCE-4CF7-6722-7232-A0A281FD2567}"/>
          </ac:spMkLst>
        </pc:spChg>
        <pc:spChg chg="del">
          <ac:chgData name="Marin, Ayreen" userId="ca84c40d-ae20-485b-835c-3dc4e21df149" providerId="ADAL" clId="{4C3CC148-D1FB-421C-B35C-478284CFC36E}" dt="2023-11-08T18:46:53.832" v="1836" actId="478"/>
          <ac:spMkLst>
            <pc:docMk/>
            <pc:sldMk cId="67572045" sldId="2147472912"/>
            <ac:spMk id="14" creationId="{9B13E3C4-2736-C779-C96C-E65D132BF993}"/>
          </ac:spMkLst>
        </pc:spChg>
        <pc:graphicFrameChg chg="mod">
          <ac:chgData name="Marin, Ayreen" userId="ca84c40d-ae20-485b-835c-3dc4e21df149" providerId="ADAL" clId="{4C3CC148-D1FB-421C-B35C-478284CFC36E}" dt="2023-11-08T18:50:20.091" v="1895"/>
          <ac:graphicFrameMkLst>
            <pc:docMk/>
            <pc:sldMk cId="67572045" sldId="2147472912"/>
            <ac:graphicFrameMk id="6" creationId="{2E35271F-2775-648B-7340-11B508FA7015}"/>
          </ac:graphicFrameMkLst>
        </pc:graphicFrameChg>
        <pc:picChg chg="add mod ord">
          <ac:chgData name="Marin, Ayreen" userId="ca84c40d-ae20-485b-835c-3dc4e21df149" providerId="ADAL" clId="{4C3CC148-D1FB-421C-B35C-478284CFC36E}" dt="2023-11-08T18:50:20.073" v="1883"/>
          <ac:picMkLst>
            <pc:docMk/>
            <pc:sldMk cId="67572045" sldId="2147472912"/>
            <ac:picMk id="3" creationId="{8E20FA94-9379-4C0B-710F-E18AAF65F963}"/>
          </ac:picMkLst>
        </pc:picChg>
        <pc:picChg chg="del mod">
          <ac:chgData name="Marin, Ayreen" userId="ca84c40d-ae20-485b-835c-3dc4e21df149" providerId="ADAL" clId="{4C3CC148-D1FB-421C-B35C-478284CFC36E}" dt="2023-11-08T18:47:40.802" v="1837" actId="478"/>
          <ac:picMkLst>
            <pc:docMk/>
            <pc:sldMk cId="67572045" sldId="2147472912"/>
            <ac:picMk id="4" creationId="{A7849CFB-00BB-A803-1542-235A67646D42}"/>
          </ac:picMkLst>
        </pc:picChg>
        <pc:picChg chg="add mod ord">
          <ac:chgData name="Marin, Ayreen" userId="ca84c40d-ae20-485b-835c-3dc4e21df149" providerId="ADAL" clId="{4C3CC148-D1FB-421C-B35C-478284CFC36E}" dt="2023-11-08T18:50:20.073" v="1885"/>
          <ac:picMkLst>
            <pc:docMk/>
            <pc:sldMk cId="67572045" sldId="2147472912"/>
            <ac:picMk id="5" creationId="{2A726AA4-3FBD-7D5E-5C39-4E2098E89431}"/>
          </ac:picMkLst>
        </pc:picChg>
        <pc:picChg chg="del mod">
          <ac:chgData name="Marin, Ayreen" userId="ca84c40d-ae20-485b-835c-3dc4e21df149" providerId="ADAL" clId="{4C3CC148-D1FB-421C-B35C-478284CFC36E}" dt="2023-11-08T18:47:44.411" v="1838" actId="478"/>
          <ac:picMkLst>
            <pc:docMk/>
            <pc:sldMk cId="67572045" sldId="2147472912"/>
            <ac:picMk id="9" creationId="{9B2A6C5B-7CEC-4142-01AD-17CC17190D73}"/>
          </ac:picMkLst>
        </pc:picChg>
        <pc:picChg chg="add mod ord">
          <ac:chgData name="Marin, Ayreen" userId="ca84c40d-ae20-485b-835c-3dc4e21df149" providerId="ADAL" clId="{4C3CC148-D1FB-421C-B35C-478284CFC36E}" dt="2023-11-08T18:50:20.073" v="1887"/>
          <ac:picMkLst>
            <pc:docMk/>
            <pc:sldMk cId="67572045" sldId="2147472912"/>
            <ac:picMk id="10" creationId="{041C7808-55D6-2913-F429-199F3636A0B3}"/>
          </ac:picMkLst>
        </pc:picChg>
        <pc:picChg chg="add mod ord">
          <ac:chgData name="Marin, Ayreen" userId="ca84c40d-ae20-485b-835c-3dc4e21df149" providerId="ADAL" clId="{4C3CC148-D1FB-421C-B35C-478284CFC36E}" dt="2023-11-08T18:50:20.073" v="1889"/>
          <ac:picMkLst>
            <pc:docMk/>
            <pc:sldMk cId="67572045" sldId="2147472912"/>
            <ac:picMk id="11" creationId="{4E72C60F-0AF6-3411-3B5B-9C5BDF9B0188}"/>
          </ac:picMkLst>
        </pc:picChg>
      </pc:sldChg>
      <pc:sldChg chg="addSp modSp">
        <pc:chgData name="Marin, Ayreen" userId="ca84c40d-ae20-485b-835c-3dc4e21df149" providerId="ADAL" clId="{4C3CC148-D1FB-421C-B35C-478284CFC36E}" dt="2023-11-08T18:54:18.586" v="1916"/>
        <pc:sldMkLst>
          <pc:docMk/>
          <pc:sldMk cId="2673326673" sldId="2147472913"/>
        </pc:sldMkLst>
        <pc:spChg chg="add mod">
          <ac:chgData name="Marin, Ayreen" userId="ca84c40d-ae20-485b-835c-3dc4e21df149" providerId="ADAL" clId="{4C3CC148-D1FB-421C-B35C-478284CFC36E}" dt="2023-11-08T18:54:18.586" v="1916"/>
          <ac:spMkLst>
            <pc:docMk/>
            <pc:sldMk cId="2673326673" sldId="2147472913"/>
            <ac:spMk id="4" creationId="{08653B1B-7DED-9ED2-153C-1E87B5048391}"/>
          </ac:spMkLst>
        </pc:spChg>
        <pc:picChg chg="add mod">
          <ac:chgData name="Marin, Ayreen" userId="ca84c40d-ae20-485b-835c-3dc4e21df149" providerId="ADAL" clId="{4C3CC148-D1FB-421C-B35C-478284CFC36E}" dt="2023-11-08T18:54:18.586" v="1916"/>
          <ac:picMkLst>
            <pc:docMk/>
            <pc:sldMk cId="2673326673" sldId="2147472913"/>
            <ac:picMk id="2" creationId="{4536DD32-BF50-4C52-06E9-B0A4157F1F5C}"/>
          </ac:picMkLst>
        </pc:picChg>
      </pc:sldChg>
      <pc:sldChg chg="add del">
        <pc:chgData name="Marin, Ayreen" userId="ca84c40d-ae20-485b-835c-3dc4e21df149" providerId="ADAL" clId="{4C3CC148-D1FB-421C-B35C-478284CFC36E}" dt="2023-11-08T14:16:23.532" v="8" actId="47"/>
        <pc:sldMkLst>
          <pc:docMk/>
          <pc:sldMk cId="655966139" sldId="2147472915"/>
        </pc:sldMkLst>
      </pc:sldChg>
      <pc:sldChg chg="addSp delSp modSp add mod">
        <pc:chgData name="Marin, Ayreen" userId="ca84c40d-ae20-485b-835c-3dc4e21df149" providerId="ADAL" clId="{4C3CC148-D1FB-421C-B35C-478284CFC36E}" dt="2023-11-08T14:44:12.346" v="401" actId="113"/>
        <pc:sldMkLst>
          <pc:docMk/>
          <pc:sldMk cId="1970585656" sldId="2147472915"/>
        </pc:sldMkLst>
        <pc:spChg chg="mod">
          <ac:chgData name="Marin, Ayreen" userId="ca84c40d-ae20-485b-835c-3dc4e21df149" providerId="ADAL" clId="{4C3CC148-D1FB-421C-B35C-478284CFC36E}" dt="2023-11-08T14:16:54.177" v="35" actId="20577"/>
          <ac:spMkLst>
            <pc:docMk/>
            <pc:sldMk cId="1970585656" sldId="2147472915"/>
            <ac:spMk id="7" creationId="{1FEDC778-F6AD-EEA1-A0D0-0B194C273953}"/>
          </ac:spMkLst>
        </pc:spChg>
        <pc:spChg chg="mod">
          <ac:chgData name="Marin, Ayreen" userId="ca84c40d-ae20-485b-835c-3dc4e21df149" providerId="ADAL" clId="{4C3CC148-D1FB-421C-B35C-478284CFC36E}" dt="2023-11-08T14:24:10.273" v="111" actId="14100"/>
          <ac:spMkLst>
            <pc:docMk/>
            <pc:sldMk cId="1970585656" sldId="2147472915"/>
            <ac:spMk id="10" creationId="{9D054137-CCA9-92E4-3FEA-0DDCB406CB43}"/>
          </ac:spMkLst>
        </pc:spChg>
        <pc:spChg chg="del">
          <ac:chgData name="Marin, Ayreen" userId="ca84c40d-ae20-485b-835c-3dc4e21df149" providerId="ADAL" clId="{4C3CC148-D1FB-421C-B35C-478284CFC36E}" dt="2023-11-08T14:24:19.806" v="113" actId="478"/>
          <ac:spMkLst>
            <pc:docMk/>
            <pc:sldMk cId="1970585656" sldId="2147472915"/>
            <ac:spMk id="14" creationId="{F7C1C981-700A-6398-7E90-9265B7A1857A}"/>
          </ac:spMkLst>
        </pc:spChg>
        <pc:spChg chg="mod">
          <ac:chgData name="Marin, Ayreen" userId="ca84c40d-ae20-485b-835c-3dc4e21df149" providerId="ADAL" clId="{4C3CC148-D1FB-421C-B35C-478284CFC36E}" dt="2023-11-08T14:25:41.312" v="203" actId="20577"/>
          <ac:spMkLst>
            <pc:docMk/>
            <pc:sldMk cId="1970585656" sldId="2147472915"/>
            <ac:spMk id="25" creationId="{7380906E-2576-9F2B-3601-714CA38433B0}"/>
          </ac:spMkLst>
        </pc:spChg>
        <pc:spChg chg="mod">
          <ac:chgData name="Marin, Ayreen" userId="ca84c40d-ae20-485b-835c-3dc4e21df149" providerId="ADAL" clId="{4C3CC148-D1FB-421C-B35C-478284CFC36E}" dt="2023-11-08T14:44:12.346" v="401" actId="113"/>
          <ac:spMkLst>
            <pc:docMk/>
            <pc:sldMk cId="1970585656" sldId="2147472915"/>
            <ac:spMk id="51" creationId="{B26C732C-7D1C-4D68-898A-5D6CC14B2C42}"/>
          </ac:spMkLst>
        </pc:spChg>
        <pc:picChg chg="add mod">
          <ac:chgData name="Marin, Ayreen" userId="ca84c40d-ae20-485b-835c-3dc4e21df149" providerId="ADAL" clId="{4C3CC148-D1FB-421C-B35C-478284CFC36E}" dt="2023-11-08T14:24:29.510" v="116" actId="14100"/>
          <ac:picMkLst>
            <pc:docMk/>
            <pc:sldMk cId="1970585656" sldId="2147472915"/>
            <ac:picMk id="2" creationId="{D0D35502-AC76-21DA-1EA1-50C1AF22C260}"/>
          </ac:picMkLst>
        </pc:picChg>
        <pc:picChg chg="del">
          <ac:chgData name="Marin, Ayreen" userId="ca84c40d-ae20-485b-835c-3dc4e21df149" providerId="ADAL" clId="{4C3CC148-D1FB-421C-B35C-478284CFC36E}" dt="2023-11-08T14:24:17.841" v="112" actId="478"/>
          <ac:picMkLst>
            <pc:docMk/>
            <pc:sldMk cId="1970585656" sldId="2147472915"/>
            <ac:picMk id="3" creationId="{713FB2FE-65EB-6B3E-E462-3DEBBF7806AF}"/>
          </ac:picMkLst>
        </pc:picChg>
        <pc:picChg chg="mod">
          <ac:chgData name="Marin, Ayreen" userId="ca84c40d-ae20-485b-835c-3dc4e21df149" providerId="ADAL" clId="{4C3CC148-D1FB-421C-B35C-478284CFC36E}" dt="2023-11-08T14:24:31.730" v="117" actId="14100"/>
          <ac:picMkLst>
            <pc:docMk/>
            <pc:sldMk cId="1970585656" sldId="2147472915"/>
            <ac:picMk id="1026" creationId="{A1B8BFBE-9AFD-2B7C-FC45-DD61745DFE4B}"/>
          </ac:picMkLst>
        </pc:picChg>
      </pc:sldChg>
      <pc:sldChg chg="addSp delSp modSp add mod">
        <pc:chgData name="Marin, Ayreen" userId="ca84c40d-ae20-485b-835c-3dc4e21df149" providerId="ADAL" clId="{4C3CC148-D1FB-421C-B35C-478284CFC36E}" dt="2023-11-08T14:43:56.015" v="399" actId="1076"/>
        <pc:sldMkLst>
          <pc:docMk/>
          <pc:sldMk cId="2354420114" sldId="2147472916"/>
        </pc:sldMkLst>
        <pc:spChg chg="add del mod">
          <ac:chgData name="Marin, Ayreen" userId="ca84c40d-ae20-485b-835c-3dc4e21df149" providerId="ADAL" clId="{4C3CC148-D1FB-421C-B35C-478284CFC36E}" dt="2023-11-08T14:41:14.568" v="368" actId="478"/>
          <ac:spMkLst>
            <pc:docMk/>
            <pc:sldMk cId="2354420114" sldId="2147472916"/>
            <ac:spMk id="6" creationId="{B770E671-6189-AD62-4CB5-5C45AFE188AD}"/>
          </ac:spMkLst>
        </pc:spChg>
        <pc:spChg chg="add del mod">
          <ac:chgData name="Marin, Ayreen" userId="ca84c40d-ae20-485b-835c-3dc4e21df149" providerId="ADAL" clId="{4C3CC148-D1FB-421C-B35C-478284CFC36E}" dt="2023-11-08T14:41:14.568" v="368" actId="478"/>
          <ac:spMkLst>
            <pc:docMk/>
            <pc:sldMk cId="2354420114" sldId="2147472916"/>
            <ac:spMk id="7" creationId="{F82B4934-6EF3-824A-EE6C-1BCF8CE87829}"/>
          </ac:spMkLst>
        </pc:spChg>
        <pc:spChg chg="add mod">
          <ac:chgData name="Marin, Ayreen" userId="ca84c40d-ae20-485b-835c-3dc4e21df149" providerId="ADAL" clId="{4C3CC148-D1FB-421C-B35C-478284CFC36E}" dt="2023-11-08T14:43:56.015" v="399" actId="1076"/>
          <ac:spMkLst>
            <pc:docMk/>
            <pc:sldMk cId="2354420114" sldId="2147472916"/>
            <ac:spMk id="8" creationId="{5B6358EE-7A82-71B8-734C-176257CA5FC4}"/>
          </ac:spMkLst>
        </pc:spChg>
        <pc:spChg chg="del">
          <ac:chgData name="Marin, Ayreen" userId="ca84c40d-ae20-485b-835c-3dc4e21df149" providerId="ADAL" clId="{4C3CC148-D1FB-421C-B35C-478284CFC36E}" dt="2023-11-08T14:40:52.026" v="365" actId="478"/>
          <ac:spMkLst>
            <pc:docMk/>
            <pc:sldMk cId="2354420114" sldId="2147472916"/>
            <ac:spMk id="14" creationId="{38C35ACF-F68A-43E9-B657-273E766B4A44}"/>
          </ac:spMkLst>
        </pc:spChg>
        <pc:spChg chg="del">
          <ac:chgData name="Marin, Ayreen" userId="ca84c40d-ae20-485b-835c-3dc4e21df149" providerId="ADAL" clId="{4C3CC148-D1FB-421C-B35C-478284CFC36E}" dt="2023-11-08T14:40:52.026" v="365" actId="478"/>
          <ac:spMkLst>
            <pc:docMk/>
            <pc:sldMk cId="2354420114" sldId="2147472916"/>
            <ac:spMk id="17" creationId="{F9C3BD7C-474D-4DB9-882A-DF09FED3260E}"/>
          </ac:spMkLst>
        </pc:spChg>
        <pc:spChg chg="del">
          <ac:chgData name="Marin, Ayreen" userId="ca84c40d-ae20-485b-835c-3dc4e21df149" providerId="ADAL" clId="{4C3CC148-D1FB-421C-B35C-478284CFC36E}" dt="2023-11-08T14:40:52.026" v="365" actId="478"/>
          <ac:spMkLst>
            <pc:docMk/>
            <pc:sldMk cId="2354420114" sldId="2147472916"/>
            <ac:spMk id="19" creationId="{2372B94B-9FF8-4CA6-8F40-CB74CEC81D9D}"/>
          </ac:spMkLst>
        </pc:spChg>
        <pc:spChg chg="del">
          <ac:chgData name="Marin, Ayreen" userId="ca84c40d-ae20-485b-835c-3dc4e21df149" providerId="ADAL" clId="{4C3CC148-D1FB-421C-B35C-478284CFC36E}" dt="2023-11-08T14:40:52.026" v="365" actId="478"/>
          <ac:spMkLst>
            <pc:docMk/>
            <pc:sldMk cId="2354420114" sldId="2147472916"/>
            <ac:spMk id="52" creationId="{44423D4A-A538-4475-A58F-32415397B430}"/>
          </ac:spMkLst>
        </pc:spChg>
        <pc:spChg chg="del">
          <ac:chgData name="Marin, Ayreen" userId="ca84c40d-ae20-485b-835c-3dc4e21df149" providerId="ADAL" clId="{4C3CC148-D1FB-421C-B35C-478284CFC36E}" dt="2023-11-08T14:40:52.026" v="365" actId="478"/>
          <ac:spMkLst>
            <pc:docMk/>
            <pc:sldMk cId="2354420114" sldId="2147472916"/>
            <ac:spMk id="53" creationId="{9C2CC477-E9A3-4DEA-BF8B-28882C9B246A}"/>
          </ac:spMkLst>
        </pc:spChg>
        <pc:picChg chg="del">
          <ac:chgData name="Marin, Ayreen" userId="ca84c40d-ae20-485b-835c-3dc4e21df149" providerId="ADAL" clId="{4C3CC148-D1FB-421C-B35C-478284CFC36E}" dt="2023-11-08T14:40:52.026" v="365" actId="478"/>
          <ac:picMkLst>
            <pc:docMk/>
            <pc:sldMk cId="2354420114" sldId="2147472916"/>
            <ac:picMk id="43" creationId="{0F03B041-BDA6-49ED-AFC0-106BA6619377}"/>
          </ac:picMkLst>
        </pc:picChg>
        <pc:picChg chg="del">
          <ac:chgData name="Marin, Ayreen" userId="ca84c40d-ae20-485b-835c-3dc4e21df149" providerId="ADAL" clId="{4C3CC148-D1FB-421C-B35C-478284CFC36E}" dt="2023-11-08T14:40:52.026" v="365" actId="478"/>
          <ac:picMkLst>
            <pc:docMk/>
            <pc:sldMk cId="2354420114" sldId="2147472916"/>
            <ac:picMk id="46" creationId="{C77BC187-CD30-4A82-997C-E03E75CF0C02}"/>
          </ac:picMkLst>
        </pc:picChg>
        <pc:picChg chg="del">
          <ac:chgData name="Marin, Ayreen" userId="ca84c40d-ae20-485b-835c-3dc4e21df149" providerId="ADAL" clId="{4C3CC148-D1FB-421C-B35C-478284CFC36E}" dt="2023-11-08T14:40:52.026" v="365" actId="478"/>
          <ac:picMkLst>
            <pc:docMk/>
            <pc:sldMk cId="2354420114" sldId="2147472916"/>
            <ac:picMk id="47" creationId="{2F1742B3-E73F-4FC8-9DD9-47BA67325CAE}"/>
          </ac:picMkLst>
        </pc:picChg>
        <pc:picChg chg="del">
          <ac:chgData name="Marin, Ayreen" userId="ca84c40d-ae20-485b-835c-3dc4e21df149" providerId="ADAL" clId="{4C3CC148-D1FB-421C-B35C-478284CFC36E}" dt="2023-11-08T14:40:52.026" v="365" actId="478"/>
          <ac:picMkLst>
            <pc:docMk/>
            <pc:sldMk cId="2354420114" sldId="2147472916"/>
            <ac:picMk id="51" creationId="{16A6420D-A82C-4FEF-BC21-DA458DB38C50}"/>
          </ac:picMkLst>
        </pc:picChg>
        <pc:cxnChg chg="del">
          <ac:chgData name="Marin, Ayreen" userId="ca84c40d-ae20-485b-835c-3dc4e21df149" providerId="ADAL" clId="{4C3CC148-D1FB-421C-B35C-478284CFC36E}" dt="2023-11-08T14:40:52.026" v="365" actId="478"/>
          <ac:cxnSpMkLst>
            <pc:docMk/>
            <pc:sldMk cId="2354420114" sldId="2147472916"/>
            <ac:cxnSpMk id="15" creationId="{3FF0A7E5-3626-4B09-9978-C812A3901FDC}"/>
          </ac:cxnSpMkLst>
        </pc:cxnChg>
      </pc:sldChg>
      <pc:sldChg chg="addSp delSp modSp add mod">
        <pc:chgData name="Marin, Ayreen" userId="ca84c40d-ae20-485b-835c-3dc4e21df149" providerId="ADAL" clId="{4C3CC148-D1FB-421C-B35C-478284CFC36E}" dt="2023-11-08T15:05:40.447" v="781" actId="20577"/>
        <pc:sldMkLst>
          <pc:docMk/>
          <pc:sldMk cId="467802447" sldId="2147472917"/>
        </pc:sldMkLst>
        <pc:spChg chg="mod">
          <ac:chgData name="Marin, Ayreen" userId="ca84c40d-ae20-485b-835c-3dc4e21df149" providerId="ADAL" clId="{4C3CC148-D1FB-421C-B35C-478284CFC36E}" dt="2023-11-08T14:58:53.928" v="428" actId="20577"/>
          <ac:spMkLst>
            <pc:docMk/>
            <pc:sldMk cId="467802447" sldId="2147472917"/>
            <ac:spMk id="7" creationId="{1FEDC778-F6AD-EEA1-A0D0-0B194C273953}"/>
          </ac:spMkLst>
        </pc:spChg>
        <pc:spChg chg="mod">
          <ac:chgData name="Marin, Ayreen" userId="ca84c40d-ae20-485b-835c-3dc4e21df149" providerId="ADAL" clId="{4C3CC148-D1FB-421C-B35C-478284CFC36E}" dt="2023-11-08T15:02:23.726" v="695" actId="6549"/>
          <ac:spMkLst>
            <pc:docMk/>
            <pc:sldMk cId="467802447" sldId="2147472917"/>
            <ac:spMk id="10" creationId="{9D054137-CCA9-92E4-3FEA-0DDCB406CB43}"/>
          </ac:spMkLst>
        </pc:spChg>
        <pc:spChg chg="mod">
          <ac:chgData name="Marin, Ayreen" userId="ca84c40d-ae20-485b-835c-3dc4e21df149" providerId="ADAL" clId="{4C3CC148-D1FB-421C-B35C-478284CFC36E}" dt="2023-11-08T15:05:40.447" v="781" actId="20577"/>
          <ac:spMkLst>
            <pc:docMk/>
            <pc:sldMk cId="467802447" sldId="2147472917"/>
            <ac:spMk id="25" creationId="{7380906E-2576-9F2B-3601-714CA38433B0}"/>
          </ac:spMkLst>
        </pc:spChg>
        <pc:spChg chg="mod">
          <ac:chgData name="Marin, Ayreen" userId="ca84c40d-ae20-485b-835c-3dc4e21df149" providerId="ADAL" clId="{4C3CC148-D1FB-421C-B35C-478284CFC36E}" dt="2023-11-08T15:03:18.071" v="708" actId="113"/>
          <ac:spMkLst>
            <pc:docMk/>
            <pc:sldMk cId="467802447" sldId="2147472917"/>
            <ac:spMk id="51" creationId="{B26C732C-7D1C-4D68-898A-5D6CC14B2C42}"/>
          </ac:spMkLst>
        </pc:spChg>
        <pc:picChg chg="mod">
          <ac:chgData name="Marin, Ayreen" userId="ca84c40d-ae20-485b-835c-3dc4e21df149" providerId="ADAL" clId="{4C3CC148-D1FB-421C-B35C-478284CFC36E}" dt="2023-11-08T15:03:03.468" v="705" actId="1076"/>
          <ac:picMkLst>
            <pc:docMk/>
            <pc:sldMk cId="467802447" sldId="2147472917"/>
            <ac:picMk id="2" creationId="{D0D35502-AC76-21DA-1EA1-50C1AF22C260}"/>
          </ac:picMkLst>
        </pc:picChg>
        <pc:picChg chg="add mod">
          <ac:chgData name="Marin, Ayreen" userId="ca84c40d-ae20-485b-835c-3dc4e21df149" providerId="ADAL" clId="{4C3CC148-D1FB-421C-B35C-478284CFC36E}" dt="2023-11-08T15:03:01.775" v="704" actId="1076"/>
          <ac:picMkLst>
            <pc:docMk/>
            <pc:sldMk cId="467802447" sldId="2147472917"/>
            <ac:picMk id="3" creationId="{FA2993BF-0886-F157-2E88-C97F4E202EDF}"/>
          </ac:picMkLst>
        </pc:picChg>
        <pc:picChg chg="add mod">
          <ac:chgData name="Marin, Ayreen" userId="ca84c40d-ae20-485b-835c-3dc4e21df149" providerId="ADAL" clId="{4C3CC148-D1FB-421C-B35C-478284CFC36E}" dt="2023-11-08T15:03:05.429" v="706" actId="1076"/>
          <ac:picMkLst>
            <pc:docMk/>
            <pc:sldMk cId="467802447" sldId="2147472917"/>
            <ac:picMk id="4" creationId="{66957B6D-B7EB-6F7B-0D1E-C69D83215A28}"/>
          </ac:picMkLst>
        </pc:picChg>
        <pc:picChg chg="del">
          <ac:chgData name="Marin, Ayreen" userId="ca84c40d-ae20-485b-835c-3dc4e21df149" providerId="ADAL" clId="{4C3CC148-D1FB-421C-B35C-478284CFC36E}" dt="2023-11-08T15:02:35.745" v="696" actId="478"/>
          <ac:picMkLst>
            <pc:docMk/>
            <pc:sldMk cId="467802447" sldId="2147472917"/>
            <ac:picMk id="1026" creationId="{A1B8BFBE-9AFD-2B7C-FC45-DD61745DFE4B}"/>
          </ac:picMkLst>
        </pc:picChg>
      </pc:sldChg>
      <pc:sldChg chg="add del">
        <pc:chgData name="Marin, Ayreen" userId="ca84c40d-ae20-485b-835c-3dc4e21df149" providerId="ADAL" clId="{4C3CC148-D1FB-421C-B35C-478284CFC36E}" dt="2023-11-08T15:07:35.600" v="810" actId="47"/>
        <pc:sldMkLst>
          <pc:docMk/>
          <pc:sldMk cId="538614760" sldId="2147472918"/>
        </pc:sldMkLst>
      </pc:sldChg>
      <pc:sldChg chg="add del">
        <pc:chgData name="Marin, Ayreen" userId="ca84c40d-ae20-485b-835c-3dc4e21df149" providerId="ADAL" clId="{4C3CC148-D1FB-421C-B35C-478284CFC36E}" dt="2023-11-08T15:07:42.230" v="812" actId="47"/>
        <pc:sldMkLst>
          <pc:docMk/>
          <pc:sldMk cId="2693958704" sldId="2147472919"/>
        </pc:sldMkLst>
      </pc:sldChg>
      <pc:sldChg chg="addSp delSp modSp add mod">
        <pc:chgData name="Marin, Ayreen" userId="ca84c40d-ae20-485b-835c-3dc4e21df149" providerId="ADAL" clId="{4C3CC148-D1FB-421C-B35C-478284CFC36E}" dt="2023-11-08T15:07:31.550" v="809" actId="20577"/>
        <pc:sldMkLst>
          <pc:docMk/>
          <pc:sldMk cId="2632583579" sldId="2147472920"/>
        </pc:sldMkLst>
        <pc:spChg chg="del">
          <ac:chgData name="Marin, Ayreen" userId="ca84c40d-ae20-485b-835c-3dc4e21df149" providerId="ADAL" clId="{4C3CC148-D1FB-421C-B35C-478284CFC36E}" dt="2023-11-08T15:07:14.277" v="783" actId="478"/>
          <ac:spMkLst>
            <pc:docMk/>
            <pc:sldMk cId="2632583579" sldId="2147472920"/>
            <ac:spMk id="9" creationId="{02934017-8BB6-B961-619D-4C8FCEEB6494}"/>
          </ac:spMkLst>
        </pc:spChg>
        <pc:spChg chg="del">
          <ac:chgData name="Marin, Ayreen" userId="ca84c40d-ae20-485b-835c-3dc4e21df149" providerId="ADAL" clId="{4C3CC148-D1FB-421C-B35C-478284CFC36E}" dt="2023-11-08T15:07:14.277" v="783" actId="478"/>
          <ac:spMkLst>
            <pc:docMk/>
            <pc:sldMk cId="2632583579" sldId="2147472920"/>
            <ac:spMk id="10" creationId="{9D054137-CCA9-92E4-3FEA-0DDCB406CB43}"/>
          </ac:spMkLst>
        </pc:spChg>
        <pc:spChg chg="del">
          <ac:chgData name="Marin, Ayreen" userId="ca84c40d-ae20-485b-835c-3dc4e21df149" providerId="ADAL" clId="{4C3CC148-D1FB-421C-B35C-478284CFC36E}" dt="2023-11-08T15:07:14.277" v="783" actId="478"/>
          <ac:spMkLst>
            <pc:docMk/>
            <pc:sldMk cId="2632583579" sldId="2147472920"/>
            <ac:spMk id="11" creationId="{14B0A146-FEE9-0AD0-854B-0E79DA8DBCD2}"/>
          </ac:spMkLst>
        </pc:spChg>
        <pc:spChg chg="del">
          <ac:chgData name="Marin, Ayreen" userId="ca84c40d-ae20-485b-835c-3dc4e21df149" providerId="ADAL" clId="{4C3CC148-D1FB-421C-B35C-478284CFC36E}" dt="2023-11-08T15:07:14.277" v="783" actId="478"/>
          <ac:spMkLst>
            <pc:docMk/>
            <pc:sldMk cId="2632583579" sldId="2147472920"/>
            <ac:spMk id="12" creationId="{58F63DB9-85FD-9DF0-012B-E0FD4BB21CB1}"/>
          </ac:spMkLst>
        </pc:spChg>
        <pc:spChg chg="del">
          <ac:chgData name="Marin, Ayreen" userId="ca84c40d-ae20-485b-835c-3dc4e21df149" providerId="ADAL" clId="{4C3CC148-D1FB-421C-B35C-478284CFC36E}" dt="2023-11-08T15:07:14.277" v="783" actId="478"/>
          <ac:spMkLst>
            <pc:docMk/>
            <pc:sldMk cId="2632583579" sldId="2147472920"/>
            <ac:spMk id="13" creationId="{C28E0281-5214-3ABC-D206-45042E6F7163}"/>
          </ac:spMkLst>
        </pc:spChg>
        <pc:spChg chg="add mod">
          <ac:chgData name="Marin, Ayreen" userId="ca84c40d-ae20-485b-835c-3dc4e21df149" providerId="ADAL" clId="{4C3CC148-D1FB-421C-B35C-478284CFC36E}" dt="2023-11-08T15:07:31.550" v="809" actId="20577"/>
          <ac:spMkLst>
            <pc:docMk/>
            <pc:sldMk cId="2632583579" sldId="2147472920"/>
            <ac:spMk id="14" creationId="{1D7671C7-17D5-F8AB-1642-C15E1573645A}"/>
          </ac:spMkLst>
        </pc:spChg>
        <pc:spChg chg="del">
          <ac:chgData name="Marin, Ayreen" userId="ca84c40d-ae20-485b-835c-3dc4e21df149" providerId="ADAL" clId="{4C3CC148-D1FB-421C-B35C-478284CFC36E}" dt="2023-11-08T15:07:14.277" v="783" actId="478"/>
          <ac:spMkLst>
            <pc:docMk/>
            <pc:sldMk cId="2632583579" sldId="2147472920"/>
            <ac:spMk id="25" creationId="{7380906E-2576-9F2B-3601-714CA38433B0}"/>
          </ac:spMkLst>
        </pc:spChg>
        <pc:spChg chg="del">
          <ac:chgData name="Marin, Ayreen" userId="ca84c40d-ae20-485b-835c-3dc4e21df149" providerId="ADAL" clId="{4C3CC148-D1FB-421C-B35C-478284CFC36E}" dt="2023-11-08T15:07:14.277" v="783" actId="478"/>
          <ac:spMkLst>
            <pc:docMk/>
            <pc:sldMk cId="2632583579" sldId="2147472920"/>
            <ac:spMk id="26" creationId="{45D5399E-DD71-A489-0A3B-C415DF164062}"/>
          </ac:spMkLst>
        </pc:spChg>
        <pc:spChg chg="del">
          <ac:chgData name="Marin, Ayreen" userId="ca84c40d-ae20-485b-835c-3dc4e21df149" providerId="ADAL" clId="{4C3CC148-D1FB-421C-B35C-478284CFC36E}" dt="2023-11-08T15:07:14.277" v="783" actId="478"/>
          <ac:spMkLst>
            <pc:docMk/>
            <pc:sldMk cId="2632583579" sldId="2147472920"/>
            <ac:spMk id="51" creationId="{B26C732C-7D1C-4D68-898A-5D6CC14B2C42}"/>
          </ac:spMkLst>
        </pc:spChg>
        <pc:spChg chg="del">
          <ac:chgData name="Marin, Ayreen" userId="ca84c40d-ae20-485b-835c-3dc4e21df149" providerId="ADAL" clId="{4C3CC148-D1FB-421C-B35C-478284CFC36E}" dt="2023-11-08T15:07:14.277" v="783" actId="478"/>
          <ac:spMkLst>
            <pc:docMk/>
            <pc:sldMk cId="2632583579" sldId="2147472920"/>
            <ac:spMk id="58" creationId="{576129B0-79C2-2563-22D5-9B639DC78AD6}"/>
          </ac:spMkLst>
        </pc:spChg>
        <pc:spChg chg="del">
          <ac:chgData name="Marin, Ayreen" userId="ca84c40d-ae20-485b-835c-3dc4e21df149" providerId="ADAL" clId="{4C3CC148-D1FB-421C-B35C-478284CFC36E}" dt="2023-11-08T15:07:14.277" v="783" actId="478"/>
          <ac:spMkLst>
            <pc:docMk/>
            <pc:sldMk cId="2632583579" sldId="2147472920"/>
            <ac:spMk id="60" creationId="{E6E9DB36-224E-38C6-014E-5D1807A51C06}"/>
          </ac:spMkLst>
        </pc:spChg>
        <pc:picChg chg="del">
          <ac:chgData name="Marin, Ayreen" userId="ca84c40d-ae20-485b-835c-3dc4e21df149" providerId="ADAL" clId="{4C3CC148-D1FB-421C-B35C-478284CFC36E}" dt="2023-11-08T15:07:14.277" v="783" actId="478"/>
          <ac:picMkLst>
            <pc:docMk/>
            <pc:sldMk cId="2632583579" sldId="2147472920"/>
            <ac:picMk id="2" creationId="{D0D35502-AC76-21DA-1EA1-50C1AF22C260}"/>
          </ac:picMkLst>
        </pc:picChg>
        <pc:picChg chg="del">
          <ac:chgData name="Marin, Ayreen" userId="ca84c40d-ae20-485b-835c-3dc4e21df149" providerId="ADAL" clId="{4C3CC148-D1FB-421C-B35C-478284CFC36E}" dt="2023-11-08T15:07:14.277" v="783" actId="478"/>
          <ac:picMkLst>
            <pc:docMk/>
            <pc:sldMk cId="2632583579" sldId="2147472920"/>
            <ac:picMk id="3" creationId="{FA2993BF-0886-F157-2E88-C97F4E202EDF}"/>
          </ac:picMkLst>
        </pc:picChg>
        <pc:picChg chg="del">
          <ac:chgData name="Marin, Ayreen" userId="ca84c40d-ae20-485b-835c-3dc4e21df149" providerId="ADAL" clId="{4C3CC148-D1FB-421C-B35C-478284CFC36E}" dt="2023-11-08T15:07:14.277" v="783" actId="478"/>
          <ac:picMkLst>
            <pc:docMk/>
            <pc:sldMk cId="2632583579" sldId="2147472920"/>
            <ac:picMk id="4" creationId="{66957B6D-B7EB-6F7B-0D1E-C69D83215A28}"/>
          </ac:picMkLst>
        </pc:picChg>
      </pc:sldChg>
      <pc:sldChg chg="modSp add mod">
        <pc:chgData name="Marin, Ayreen" userId="ca84c40d-ae20-485b-835c-3dc4e21df149" providerId="ADAL" clId="{4C3CC148-D1FB-421C-B35C-478284CFC36E}" dt="2023-11-08T15:08:01.335" v="846" actId="20577"/>
        <pc:sldMkLst>
          <pc:docMk/>
          <pc:sldMk cId="2414353806" sldId="2147472921"/>
        </pc:sldMkLst>
        <pc:spChg chg="mod">
          <ac:chgData name="Marin, Ayreen" userId="ca84c40d-ae20-485b-835c-3dc4e21df149" providerId="ADAL" clId="{4C3CC148-D1FB-421C-B35C-478284CFC36E}" dt="2023-11-08T15:08:01.335" v="846" actId="20577"/>
          <ac:spMkLst>
            <pc:docMk/>
            <pc:sldMk cId="2414353806" sldId="2147472921"/>
            <ac:spMk id="14" creationId="{1D7671C7-17D5-F8AB-1642-C15E1573645A}"/>
          </ac:spMkLst>
        </pc:spChg>
      </pc:sldChg>
      <pc:sldChg chg="modSp add mod">
        <pc:chgData name="Marin, Ayreen" userId="ca84c40d-ae20-485b-835c-3dc4e21df149" providerId="ADAL" clId="{4C3CC148-D1FB-421C-B35C-478284CFC36E}" dt="2023-11-08T16:24:13.695" v="1503" actId="20577"/>
        <pc:sldMkLst>
          <pc:docMk/>
          <pc:sldMk cId="1013391648" sldId="2147472922"/>
        </pc:sldMkLst>
        <pc:spChg chg="mod">
          <ac:chgData name="Marin, Ayreen" userId="ca84c40d-ae20-485b-835c-3dc4e21df149" providerId="ADAL" clId="{4C3CC148-D1FB-421C-B35C-478284CFC36E}" dt="2023-11-08T16:24:13.695" v="1503" actId="20577"/>
          <ac:spMkLst>
            <pc:docMk/>
            <pc:sldMk cId="1013391648" sldId="2147472922"/>
            <ac:spMk id="9" creationId="{6E939B1C-B629-486C-A94D-A6F4822083C0}"/>
          </ac:spMkLst>
        </pc:spChg>
      </pc:sldChg>
    </pc:docChg>
  </pc:docChgLst>
  <pc:docChgLst>
    <pc:chgData name="Marin, Ayreen" userId="ca84c40d-ae20-485b-835c-3dc4e21df149" providerId="ADAL" clId="{61545769-811C-4511-B0F6-559B82155499}"/>
    <pc:docChg chg="undo custSel modSld sldOrd replTag">
      <pc:chgData name="Marin, Ayreen" userId="ca84c40d-ae20-485b-835c-3dc4e21df149" providerId="ADAL" clId="{61545769-811C-4511-B0F6-559B82155499}" dt="2023-11-10T08:26:26.979" v="322" actId="1076"/>
      <pc:docMkLst>
        <pc:docMk/>
      </pc:docMkLst>
      <pc:sldChg chg="addSp modSp mod">
        <pc:chgData name="Marin, Ayreen" userId="ca84c40d-ae20-485b-835c-3dc4e21df149" providerId="ADAL" clId="{61545769-811C-4511-B0F6-559B82155499}" dt="2023-11-10T08:05:58.749" v="28" actId="1035"/>
        <pc:sldMkLst>
          <pc:docMk/>
          <pc:sldMk cId="452446190" sldId="2147471724"/>
        </pc:sldMkLst>
        <pc:spChg chg="mod">
          <ac:chgData name="Marin, Ayreen" userId="ca84c40d-ae20-485b-835c-3dc4e21df149" providerId="ADAL" clId="{61545769-811C-4511-B0F6-559B82155499}" dt="2023-11-10T08:05:58.749" v="28" actId="1035"/>
          <ac:spMkLst>
            <pc:docMk/>
            <pc:sldMk cId="452446190" sldId="2147471724"/>
            <ac:spMk id="2" creationId="{DFE8AE29-1B43-861F-7B3F-40E13F25974D}"/>
          </ac:spMkLst>
        </pc:spChg>
        <pc:spChg chg="add mod">
          <ac:chgData name="Marin, Ayreen" userId="ca84c40d-ae20-485b-835c-3dc4e21df149" providerId="ADAL" clId="{61545769-811C-4511-B0F6-559B82155499}" dt="2023-11-10T08:05:58.749" v="28" actId="1035"/>
          <ac:spMkLst>
            <pc:docMk/>
            <pc:sldMk cId="452446190" sldId="2147471724"/>
            <ac:spMk id="3" creationId="{20CBFAD4-0BDF-9475-502F-1A7F176F7F46}"/>
          </ac:spMkLst>
        </pc:spChg>
        <pc:spChg chg="mod">
          <ac:chgData name="Marin, Ayreen" userId="ca84c40d-ae20-485b-835c-3dc4e21df149" providerId="ADAL" clId="{61545769-811C-4511-B0F6-559B82155499}" dt="2023-11-10T08:05:58.749" v="28" actId="1035"/>
          <ac:spMkLst>
            <pc:docMk/>
            <pc:sldMk cId="452446190" sldId="2147471724"/>
            <ac:spMk id="14" creationId="{74BA86A9-9B33-E709-E3EA-9D128347D471}"/>
          </ac:spMkLst>
        </pc:spChg>
        <pc:spChg chg="mod">
          <ac:chgData name="Marin, Ayreen" userId="ca84c40d-ae20-485b-835c-3dc4e21df149" providerId="ADAL" clId="{61545769-811C-4511-B0F6-559B82155499}" dt="2023-11-10T08:05:58.749" v="28" actId="1035"/>
          <ac:spMkLst>
            <pc:docMk/>
            <pc:sldMk cId="452446190" sldId="2147471724"/>
            <ac:spMk id="15" creationId="{074894E6-78D5-9AC9-D35C-411D78EEAEE3}"/>
          </ac:spMkLst>
        </pc:spChg>
        <pc:spChg chg="mod">
          <ac:chgData name="Marin, Ayreen" userId="ca84c40d-ae20-485b-835c-3dc4e21df149" providerId="ADAL" clId="{61545769-811C-4511-B0F6-559B82155499}" dt="2023-11-10T08:05:58.749" v="28" actId="1035"/>
          <ac:spMkLst>
            <pc:docMk/>
            <pc:sldMk cId="452446190" sldId="2147471724"/>
            <ac:spMk id="26" creationId="{1384ED8F-EDE8-443C-A22E-D53BB4EDFF4A}"/>
          </ac:spMkLst>
        </pc:spChg>
        <pc:spChg chg="mod">
          <ac:chgData name="Marin, Ayreen" userId="ca84c40d-ae20-485b-835c-3dc4e21df149" providerId="ADAL" clId="{61545769-811C-4511-B0F6-559B82155499}" dt="2023-11-10T08:05:58.749" v="28" actId="1035"/>
          <ac:spMkLst>
            <pc:docMk/>
            <pc:sldMk cId="452446190" sldId="2147471724"/>
            <ac:spMk id="27" creationId="{7EA7A13E-FE47-4CAD-9981-E3B479FAE7FB}"/>
          </ac:spMkLst>
        </pc:spChg>
        <pc:spChg chg="mod">
          <ac:chgData name="Marin, Ayreen" userId="ca84c40d-ae20-485b-835c-3dc4e21df149" providerId="ADAL" clId="{61545769-811C-4511-B0F6-559B82155499}" dt="2023-11-10T08:05:58.749" v="28" actId="1035"/>
          <ac:spMkLst>
            <pc:docMk/>
            <pc:sldMk cId="452446190" sldId="2147471724"/>
            <ac:spMk id="28" creationId="{BF860521-2612-4DE0-2267-FA9675F57E97}"/>
          </ac:spMkLst>
        </pc:spChg>
        <pc:spChg chg="mod">
          <ac:chgData name="Marin, Ayreen" userId="ca84c40d-ae20-485b-835c-3dc4e21df149" providerId="ADAL" clId="{61545769-811C-4511-B0F6-559B82155499}" dt="2023-11-10T08:05:58.749" v="28" actId="1035"/>
          <ac:spMkLst>
            <pc:docMk/>
            <pc:sldMk cId="452446190" sldId="2147471724"/>
            <ac:spMk id="30" creationId="{A3D5D002-E140-40D6-B170-77169961D512}"/>
          </ac:spMkLst>
        </pc:spChg>
        <pc:spChg chg="mod">
          <ac:chgData name="Marin, Ayreen" userId="ca84c40d-ae20-485b-835c-3dc4e21df149" providerId="ADAL" clId="{61545769-811C-4511-B0F6-559B82155499}" dt="2023-11-10T08:05:58.749" v="28" actId="1035"/>
          <ac:spMkLst>
            <pc:docMk/>
            <pc:sldMk cId="452446190" sldId="2147471724"/>
            <ac:spMk id="31" creationId="{D18C651D-A141-4C0C-970E-A1A983CEE5BC}"/>
          </ac:spMkLst>
        </pc:spChg>
        <pc:spChg chg="mod">
          <ac:chgData name="Marin, Ayreen" userId="ca84c40d-ae20-485b-835c-3dc4e21df149" providerId="ADAL" clId="{61545769-811C-4511-B0F6-559B82155499}" dt="2023-11-10T08:05:58.749" v="28" actId="1035"/>
          <ac:spMkLst>
            <pc:docMk/>
            <pc:sldMk cId="452446190" sldId="2147471724"/>
            <ac:spMk id="32" creationId="{5F69AF50-0155-4A3E-89F9-26033A93598F}"/>
          </ac:spMkLst>
        </pc:spChg>
        <pc:spChg chg="mod">
          <ac:chgData name="Marin, Ayreen" userId="ca84c40d-ae20-485b-835c-3dc4e21df149" providerId="ADAL" clId="{61545769-811C-4511-B0F6-559B82155499}" dt="2023-11-10T08:05:58.749" v="28" actId="1035"/>
          <ac:spMkLst>
            <pc:docMk/>
            <pc:sldMk cId="452446190" sldId="2147471724"/>
            <ac:spMk id="34" creationId="{28F6AD24-4038-449D-BC26-6BFD86987E4E}"/>
          </ac:spMkLst>
        </pc:spChg>
        <pc:spChg chg="mod">
          <ac:chgData name="Marin, Ayreen" userId="ca84c40d-ae20-485b-835c-3dc4e21df149" providerId="ADAL" clId="{61545769-811C-4511-B0F6-559B82155499}" dt="2023-11-10T08:05:58.749" v="28" actId="1035"/>
          <ac:spMkLst>
            <pc:docMk/>
            <pc:sldMk cId="452446190" sldId="2147471724"/>
            <ac:spMk id="35" creationId="{B56EF9F0-BB79-D228-44EE-E27607BD2AA7}"/>
          </ac:spMkLst>
        </pc:spChg>
        <pc:spChg chg="mod">
          <ac:chgData name="Marin, Ayreen" userId="ca84c40d-ae20-485b-835c-3dc4e21df149" providerId="ADAL" clId="{61545769-811C-4511-B0F6-559B82155499}" dt="2023-11-10T08:05:58.749" v="28" actId="1035"/>
          <ac:spMkLst>
            <pc:docMk/>
            <pc:sldMk cId="452446190" sldId="2147471724"/>
            <ac:spMk id="39" creationId="{A74D898D-E7AA-4F95-93B6-10C2A42D9D4E}"/>
          </ac:spMkLst>
        </pc:spChg>
        <pc:spChg chg="mod">
          <ac:chgData name="Marin, Ayreen" userId="ca84c40d-ae20-485b-835c-3dc4e21df149" providerId="ADAL" clId="{61545769-811C-4511-B0F6-559B82155499}" dt="2023-11-10T08:05:58.749" v="28" actId="1035"/>
          <ac:spMkLst>
            <pc:docMk/>
            <pc:sldMk cId="452446190" sldId="2147471724"/>
            <ac:spMk id="40" creationId="{8AEBB401-486D-4F50-8501-B75BCC00C210}"/>
          </ac:spMkLst>
        </pc:spChg>
        <pc:spChg chg="mod">
          <ac:chgData name="Marin, Ayreen" userId="ca84c40d-ae20-485b-835c-3dc4e21df149" providerId="ADAL" clId="{61545769-811C-4511-B0F6-559B82155499}" dt="2023-11-10T08:05:58.749" v="28" actId="1035"/>
          <ac:spMkLst>
            <pc:docMk/>
            <pc:sldMk cId="452446190" sldId="2147471724"/>
            <ac:spMk id="44" creationId="{C9074C3B-3DC0-40C5-88AB-D22CCBE2D6F9}"/>
          </ac:spMkLst>
        </pc:spChg>
        <pc:spChg chg="mod">
          <ac:chgData name="Marin, Ayreen" userId="ca84c40d-ae20-485b-835c-3dc4e21df149" providerId="ADAL" clId="{61545769-811C-4511-B0F6-559B82155499}" dt="2023-11-10T08:05:58.749" v="28" actId="1035"/>
          <ac:spMkLst>
            <pc:docMk/>
            <pc:sldMk cId="452446190" sldId="2147471724"/>
            <ac:spMk id="46" creationId="{D0DF3DE0-AA1F-4F59-A15A-2782E5C8AA3D}"/>
          </ac:spMkLst>
        </pc:spChg>
        <pc:spChg chg="mod">
          <ac:chgData name="Marin, Ayreen" userId="ca84c40d-ae20-485b-835c-3dc4e21df149" providerId="ADAL" clId="{61545769-811C-4511-B0F6-559B82155499}" dt="2023-11-10T08:05:58.749" v="28" actId="1035"/>
          <ac:spMkLst>
            <pc:docMk/>
            <pc:sldMk cId="452446190" sldId="2147471724"/>
            <ac:spMk id="49" creationId="{020B5091-67E2-4718-9975-B874F98DAABE}"/>
          </ac:spMkLst>
        </pc:spChg>
        <pc:spChg chg="mod">
          <ac:chgData name="Marin, Ayreen" userId="ca84c40d-ae20-485b-835c-3dc4e21df149" providerId="ADAL" clId="{61545769-811C-4511-B0F6-559B82155499}" dt="2023-11-10T08:05:58.749" v="28" actId="1035"/>
          <ac:spMkLst>
            <pc:docMk/>
            <pc:sldMk cId="452446190" sldId="2147471724"/>
            <ac:spMk id="50" creationId="{36B082AC-60A7-48DE-8FB1-033740115E81}"/>
          </ac:spMkLst>
        </pc:spChg>
        <pc:picChg chg="mod">
          <ac:chgData name="Marin, Ayreen" userId="ca84c40d-ae20-485b-835c-3dc4e21df149" providerId="ADAL" clId="{61545769-811C-4511-B0F6-559B82155499}" dt="2023-11-10T08:05:58.749" v="28" actId="1035"/>
          <ac:picMkLst>
            <pc:docMk/>
            <pc:sldMk cId="452446190" sldId="2147471724"/>
            <ac:picMk id="33" creationId="{C025DD37-6B99-79DF-70FC-4B3888EF4DB2}"/>
          </ac:picMkLst>
        </pc:picChg>
        <pc:picChg chg="mod">
          <ac:chgData name="Marin, Ayreen" userId="ca84c40d-ae20-485b-835c-3dc4e21df149" providerId="ADAL" clId="{61545769-811C-4511-B0F6-559B82155499}" dt="2023-11-10T08:05:58.749" v="28" actId="1035"/>
          <ac:picMkLst>
            <pc:docMk/>
            <pc:sldMk cId="452446190" sldId="2147471724"/>
            <ac:picMk id="41" creationId="{57E5A4CF-2B56-4C1D-B363-7BDADBB7A22A}"/>
          </ac:picMkLst>
        </pc:picChg>
        <pc:picChg chg="mod">
          <ac:chgData name="Marin, Ayreen" userId="ca84c40d-ae20-485b-835c-3dc4e21df149" providerId="ADAL" clId="{61545769-811C-4511-B0F6-559B82155499}" dt="2023-11-10T08:05:58.749" v="28" actId="1035"/>
          <ac:picMkLst>
            <pc:docMk/>
            <pc:sldMk cId="452446190" sldId="2147471724"/>
            <ac:picMk id="42" creationId="{A8B827A2-54BC-465C-9AA8-93A9EE904955}"/>
          </ac:picMkLst>
        </pc:picChg>
        <pc:picChg chg="mod">
          <ac:chgData name="Marin, Ayreen" userId="ca84c40d-ae20-485b-835c-3dc4e21df149" providerId="ADAL" clId="{61545769-811C-4511-B0F6-559B82155499}" dt="2023-11-10T08:05:58.749" v="28" actId="1035"/>
          <ac:picMkLst>
            <pc:docMk/>
            <pc:sldMk cId="452446190" sldId="2147471724"/>
            <ac:picMk id="43" creationId="{0910FD06-1A62-4CB1-96F1-6EBAC24EFB1C}"/>
          </ac:picMkLst>
        </pc:picChg>
        <pc:picChg chg="mod">
          <ac:chgData name="Marin, Ayreen" userId="ca84c40d-ae20-485b-835c-3dc4e21df149" providerId="ADAL" clId="{61545769-811C-4511-B0F6-559B82155499}" dt="2023-11-10T08:05:58.749" v="28" actId="1035"/>
          <ac:picMkLst>
            <pc:docMk/>
            <pc:sldMk cId="452446190" sldId="2147471724"/>
            <ac:picMk id="45" creationId="{49A2B9A8-763F-4D0C-9032-3B018720CDC0}"/>
          </ac:picMkLst>
        </pc:picChg>
        <pc:picChg chg="mod">
          <ac:chgData name="Marin, Ayreen" userId="ca84c40d-ae20-485b-835c-3dc4e21df149" providerId="ADAL" clId="{61545769-811C-4511-B0F6-559B82155499}" dt="2023-11-10T08:05:58.749" v="28" actId="1035"/>
          <ac:picMkLst>
            <pc:docMk/>
            <pc:sldMk cId="452446190" sldId="2147471724"/>
            <ac:picMk id="47" creationId="{1D0F9CF5-69BE-483E-8831-D1DCE9639F54}"/>
          </ac:picMkLst>
        </pc:picChg>
        <pc:picChg chg="mod">
          <ac:chgData name="Marin, Ayreen" userId="ca84c40d-ae20-485b-835c-3dc4e21df149" providerId="ADAL" clId="{61545769-811C-4511-B0F6-559B82155499}" dt="2023-11-10T08:05:58.749" v="28" actId="1035"/>
          <ac:picMkLst>
            <pc:docMk/>
            <pc:sldMk cId="452446190" sldId="2147471724"/>
            <ac:picMk id="48" creationId="{8D12D42F-7E02-4F17-8EFF-E1748C868169}"/>
          </ac:picMkLst>
        </pc:picChg>
        <pc:picChg chg="mod">
          <ac:chgData name="Marin, Ayreen" userId="ca84c40d-ae20-485b-835c-3dc4e21df149" providerId="ADAL" clId="{61545769-811C-4511-B0F6-559B82155499}" dt="2023-11-10T08:05:58.749" v="28" actId="1035"/>
          <ac:picMkLst>
            <pc:docMk/>
            <pc:sldMk cId="452446190" sldId="2147471724"/>
            <ac:picMk id="52" creationId="{FE854808-F252-459A-BEC4-26E36F7830EC}"/>
          </ac:picMkLst>
        </pc:picChg>
        <pc:picChg chg="mod">
          <ac:chgData name="Marin, Ayreen" userId="ca84c40d-ae20-485b-835c-3dc4e21df149" providerId="ADAL" clId="{61545769-811C-4511-B0F6-559B82155499}" dt="2023-11-10T08:05:58.749" v="28" actId="1035"/>
          <ac:picMkLst>
            <pc:docMk/>
            <pc:sldMk cId="452446190" sldId="2147471724"/>
            <ac:picMk id="54" creationId="{846CA196-D9A9-43EA-ABBE-94D5E951BEE8}"/>
          </ac:picMkLst>
        </pc:picChg>
        <pc:picChg chg="mod">
          <ac:chgData name="Marin, Ayreen" userId="ca84c40d-ae20-485b-835c-3dc4e21df149" providerId="ADAL" clId="{61545769-811C-4511-B0F6-559B82155499}" dt="2023-11-10T08:05:58.749" v="28" actId="1035"/>
          <ac:picMkLst>
            <pc:docMk/>
            <pc:sldMk cId="452446190" sldId="2147471724"/>
            <ac:picMk id="55" creationId="{C26ABD86-6DF4-4325-9911-B5F082AA0AB9}"/>
          </ac:picMkLst>
        </pc:picChg>
        <pc:picChg chg="mod">
          <ac:chgData name="Marin, Ayreen" userId="ca84c40d-ae20-485b-835c-3dc4e21df149" providerId="ADAL" clId="{61545769-811C-4511-B0F6-559B82155499}" dt="2023-11-10T08:05:58.749" v="28" actId="1035"/>
          <ac:picMkLst>
            <pc:docMk/>
            <pc:sldMk cId="452446190" sldId="2147471724"/>
            <ac:picMk id="56" creationId="{BD6B47D2-9E7D-4592-A43A-6A3393C87EE8}"/>
          </ac:picMkLst>
        </pc:picChg>
        <pc:picChg chg="mod">
          <ac:chgData name="Marin, Ayreen" userId="ca84c40d-ae20-485b-835c-3dc4e21df149" providerId="ADAL" clId="{61545769-811C-4511-B0F6-559B82155499}" dt="2023-11-10T08:05:58.749" v="28" actId="1035"/>
          <ac:picMkLst>
            <pc:docMk/>
            <pc:sldMk cId="452446190" sldId="2147471724"/>
            <ac:picMk id="57" creationId="{83898C25-B630-4D9C-8F0C-625BABD3FD29}"/>
          </ac:picMkLst>
        </pc:picChg>
        <pc:picChg chg="mod">
          <ac:chgData name="Marin, Ayreen" userId="ca84c40d-ae20-485b-835c-3dc4e21df149" providerId="ADAL" clId="{61545769-811C-4511-B0F6-559B82155499}" dt="2023-11-10T08:05:58.749" v="28" actId="1035"/>
          <ac:picMkLst>
            <pc:docMk/>
            <pc:sldMk cId="452446190" sldId="2147471724"/>
            <ac:picMk id="58" creationId="{36165F49-5D17-4CE2-9D1F-B81C8E707014}"/>
          </ac:picMkLst>
        </pc:picChg>
        <pc:picChg chg="mod">
          <ac:chgData name="Marin, Ayreen" userId="ca84c40d-ae20-485b-835c-3dc4e21df149" providerId="ADAL" clId="{61545769-811C-4511-B0F6-559B82155499}" dt="2023-11-10T08:05:58.749" v="28" actId="1035"/>
          <ac:picMkLst>
            <pc:docMk/>
            <pc:sldMk cId="452446190" sldId="2147471724"/>
            <ac:picMk id="59" creationId="{D2C6D77D-EA15-4023-BFB6-6945FA1E92DF}"/>
          </ac:picMkLst>
        </pc:picChg>
        <pc:picChg chg="mod">
          <ac:chgData name="Marin, Ayreen" userId="ca84c40d-ae20-485b-835c-3dc4e21df149" providerId="ADAL" clId="{61545769-811C-4511-B0F6-559B82155499}" dt="2023-11-10T08:05:58.749" v="28" actId="1035"/>
          <ac:picMkLst>
            <pc:docMk/>
            <pc:sldMk cId="452446190" sldId="2147471724"/>
            <ac:picMk id="60" creationId="{A8BD9C4C-ED1F-4974-BB7E-6D2F13F305CE}"/>
          </ac:picMkLst>
        </pc:picChg>
        <pc:picChg chg="mod">
          <ac:chgData name="Marin, Ayreen" userId="ca84c40d-ae20-485b-835c-3dc4e21df149" providerId="ADAL" clId="{61545769-811C-4511-B0F6-559B82155499}" dt="2023-11-10T08:05:58.749" v="28" actId="1035"/>
          <ac:picMkLst>
            <pc:docMk/>
            <pc:sldMk cId="452446190" sldId="2147471724"/>
            <ac:picMk id="1026" creationId="{6F21413C-6962-4833-B4F0-8E8EA9B1D3CC}"/>
          </ac:picMkLst>
        </pc:picChg>
      </pc:sldChg>
      <pc:sldChg chg="modSp mod">
        <pc:chgData name="Marin, Ayreen" userId="ca84c40d-ae20-485b-835c-3dc4e21df149" providerId="ADAL" clId="{61545769-811C-4511-B0F6-559B82155499}" dt="2023-11-10T08:04:02.308" v="0" actId="14100"/>
        <pc:sldMkLst>
          <pc:docMk/>
          <pc:sldMk cId="2947965838" sldId="2147472876"/>
        </pc:sldMkLst>
        <pc:spChg chg="mod">
          <ac:chgData name="Marin, Ayreen" userId="ca84c40d-ae20-485b-835c-3dc4e21df149" providerId="ADAL" clId="{61545769-811C-4511-B0F6-559B82155499}" dt="2023-11-10T08:04:02.308" v="0" actId="14100"/>
          <ac:spMkLst>
            <pc:docMk/>
            <pc:sldMk cId="2947965838" sldId="2147472876"/>
            <ac:spMk id="5" creationId="{52358CB7-47EC-4BA4-E514-8463B8D9760F}"/>
          </ac:spMkLst>
        </pc:spChg>
      </pc:sldChg>
      <pc:sldChg chg="addSp modSp mod ord">
        <pc:chgData name="Marin, Ayreen" userId="ca84c40d-ae20-485b-835c-3dc4e21df149" providerId="ADAL" clId="{61545769-811C-4511-B0F6-559B82155499}" dt="2023-11-10T08:26:26.979" v="322" actId="1076"/>
        <pc:sldMkLst>
          <pc:docMk/>
          <pc:sldMk cId="890843052" sldId="2147472904"/>
        </pc:sldMkLst>
        <pc:spChg chg="mod">
          <ac:chgData name="Marin, Ayreen" userId="ca84c40d-ae20-485b-835c-3dc4e21df149" providerId="ADAL" clId="{61545769-811C-4511-B0F6-559B82155499}" dt="2023-11-10T08:08:00.789" v="76" actId="1036"/>
          <ac:spMkLst>
            <pc:docMk/>
            <pc:sldMk cId="890843052" sldId="2147472904"/>
            <ac:spMk id="2" creationId="{A54E0BD5-5430-4666-D73D-3281C0B511A6}"/>
          </ac:spMkLst>
        </pc:spChg>
        <pc:spChg chg="mod">
          <ac:chgData name="Marin, Ayreen" userId="ca84c40d-ae20-485b-835c-3dc4e21df149" providerId="ADAL" clId="{61545769-811C-4511-B0F6-559B82155499}" dt="2023-11-10T08:08:00.789" v="76" actId="1036"/>
          <ac:spMkLst>
            <pc:docMk/>
            <pc:sldMk cId="890843052" sldId="2147472904"/>
            <ac:spMk id="3" creationId="{B714D9AE-9599-11FB-44B9-82987DBE5E1E}"/>
          </ac:spMkLst>
        </pc:spChg>
        <pc:spChg chg="add mod">
          <ac:chgData name="Marin, Ayreen" userId="ca84c40d-ae20-485b-835c-3dc4e21df149" providerId="ADAL" clId="{61545769-811C-4511-B0F6-559B82155499}" dt="2023-11-10T08:26:26.979" v="322" actId="1076"/>
          <ac:spMkLst>
            <pc:docMk/>
            <pc:sldMk cId="890843052" sldId="2147472904"/>
            <ac:spMk id="4" creationId="{C18FBB78-974D-DB13-0A14-6E2ECDA6C67B}"/>
          </ac:spMkLst>
        </pc:spChg>
        <pc:spChg chg="mod">
          <ac:chgData name="Marin, Ayreen" userId="ca84c40d-ae20-485b-835c-3dc4e21df149" providerId="ADAL" clId="{61545769-811C-4511-B0F6-559B82155499}" dt="2023-11-10T08:08:00.789" v="76" actId="1036"/>
          <ac:spMkLst>
            <pc:docMk/>
            <pc:sldMk cId="890843052" sldId="2147472904"/>
            <ac:spMk id="7" creationId="{F1654392-7F1E-DDC3-68FC-3BA95A18047F}"/>
          </ac:spMkLst>
        </pc:spChg>
        <pc:spChg chg="mod">
          <ac:chgData name="Marin, Ayreen" userId="ca84c40d-ae20-485b-835c-3dc4e21df149" providerId="ADAL" clId="{61545769-811C-4511-B0F6-559B82155499}" dt="2023-11-10T08:08:00.789" v="76" actId="1036"/>
          <ac:spMkLst>
            <pc:docMk/>
            <pc:sldMk cId="890843052" sldId="2147472904"/>
            <ac:spMk id="8" creationId="{F0AF3C22-14B6-E2C9-DE6D-D7AFFEA0E553}"/>
          </ac:spMkLst>
        </pc:spChg>
        <pc:spChg chg="mod">
          <ac:chgData name="Marin, Ayreen" userId="ca84c40d-ae20-485b-835c-3dc4e21df149" providerId="ADAL" clId="{61545769-811C-4511-B0F6-559B82155499}" dt="2023-11-10T08:20:28.625" v="224" actId="20577"/>
          <ac:spMkLst>
            <pc:docMk/>
            <pc:sldMk cId="890843052" sldId="2147472904"/>
            <ac:spMk id="18" creationId="{8D573BA6-04D5-0A82-89B5-F0CE5B5246CB}"/>
          </ac:spMkLst>
        </pc:spChg>
        <pc:spChg chg="mod">
          <ac:chgData name="Marin, Ayreen" userId="ca84c40d-ae20-485b-835c-3dc4e21df149" providerId="ADAL" clId="{61545769-811C-4511-B0F6-559B82155499}" dt="2023-11-10T08:08:00.789" v="76" actId="1036"/>
          <ac:spMkLst>
            <pc:docMk/>
            <pc:sldMk cId="890843052" sldId="2147472904"/>
            <ac:spMk id="21" creationId="{6FEA7834-BE3F-CA45-3A68-BC9712A6E8DB}"/>
          </ac:spMkLst>
        </pc:spChg>
        <pc:spChg chg="mod">
          <ac:chgData name="Marin, Ayreen" userId="ca84c40d-ae20-485b-835c-3dc4e21df149" providerId="ADAL" clId="{61545769-811C-4511-B0F6-559B82155499}" dt="2023-11-10T08:08:00.789" v="76" actId="1036"/>
          <ac:spMkLst>
            <pc:docMk/>
            <pc:sldMk cId="890843052" sldId="2147472904"/>
            <ac:spMk id="22" creationId="{78FE2DAA-8BEA-93E8-25C9-C568B393B4DC}"/>
          </ac:spMkLst>
        </pc:spChg>
        <pc:spChg chg="mod">
          <ac:chgData name="Marin, Ayreen" userId="ca84c40d-ae20-485b-835c-3dc4e21df149" providerId="ADAL" clId="{61545769-811C-4511-B0F6-559B82155499}" dt="2023-11-10T08:08:00.789" v="76" actId="1036"/>
          <ac:spMkLst>
            <pc:docMk/>
            <pc:sldMk cId="890843052" sldId="2147472904"/>
            <ac:spMk id="97" creationId="{B4DB43A4-5B45-9266-DAE3-AD615FEC9F23}"/>
          </ac:spMkLst>
        </pc:spChg>
        <pc:spChg chg="mod">
          <ac:chgData name="Marin, Ayreen" userId="ca84c40d-ae20-485b-835c-3dc4e21df149" providerId="ADAL" clId="{61545769-811C-4511-B0F6-559B82155499}" dt="2023-11-10T08:08:00.789" v="76" actId="1036"/>
          <ac:spMkLst>
            <pc:docMk/>
            <pc:sldMk cId="890843052" sldId="2147472904"/>
            <ac:spMk id="100" creationId="{7D6EF007-62CC-D215-8DD6-523575A30BE8}"/>
          </ac:spMkLst>
        </pc:spChg>
        <pc:graphicFrameChg chg="mod">
          <ac:chgData name="Marin, Ayreen" userId="ca84c40d-ae20-485b-835c-3dc4e21df149" providerId="ADAL" clId="{61545769-811C-4511-B0F6-559B82155499}" dt="2023-11-10T08:08:01.307" v="80"/>
          <ac:graphicFrameMkLst>
            <pc:docMk/>
            <pc:sldMk cId="890843052" sldId="2147472904"/>
            <ac:graphicFrameMk id="6" creationId="{45B249BA-954E-43DA-94E9-E6B2DCB3EB76}"/>
          </ac:graphicFrameMkLst>
        </pc:graphicFrameChg>
        <pc:picChg chg="mod">
          <ac:chgData name="Marin, Ayreen" userId="ca84c40d-ae20-485b-835c-3dc4e21df149" providerId="ADAL" clId="{61545769-811C-4511-B0F6-559B82155499}" dt="2023-11-10T08:08:00.789" v="76" actId="1036"/>
          <ac:picMkLst>
            <pc:docMk/>
            <pc:sldMk cId="890843052" sldId="2147472904"/>
            <ac:picMk id="5" creationId="{CE87B02C-75A1-6FEF-9222-BB6E14A824B1}"/>
          </ac:picMkLst>
        </pc:picChg>
        <pc:cxnChg chg="mod">
          <ac:chgData name="Marin, Ayreen" userId="ca84c40d-ae20-485b-835c-3dc4e21df149" providerId="ADAL" clId="{61545769-811C-4511-B0F6-559B82155499}" dt="2023-11-10T08:08:00.789" v="76" actId="1036"/>
          <ac:cxnSpMkLst>
            <pc:docMk/>
            <pc:sldMk cId="890843052" sldId="2147472904"/>
            <ac:cxnSpMk id="96" creationId="{73A5C8D9-F37E-C53C-42DB-FAAC373235FB}"/>
          </ac:cxnSpMkLst>
        </pc:cxnChg>
      </pc:sldChg>
    </pc:docChg>
  </pc:docChgLst>
  <pc:docChgLst>
    <pc:chgData name="Lloret, Enrique" userId="S::enrique.lloret@quintiles.com::73d13d76-5c13-4757-a6d7-af1b5f9cd13f" providerId="AD" clId="Web-{983DDCE4-20A8-2575-7449-0A5EB7CC82FC}"/>
    <pc:docChg chg="sldOrd">
      <pc:chgData name="Lloret, Enrique" userId="S::enrique.lloret@quintiles.com::73d13d76-5c13-4757-a6d7-af1b5f9cd13f" providerId="AD" clId="Web-{983DDCE4-20A8-2575-7449-0A5EB7CC82FC}" dt="2023-11-08T16:21:11.651" v="0"/>
      <pc:docMkLst>
        <pc:docMk/>
      </pc:docMkLst>
      <pc:sldChg chg="ord">
        <pc:chgData name="Lloret, Enrique" userId="S::enrique.lloret@quintiles.com::73d13d76-5c13-4757-a6d7-af1b5f9cd13f" providerId="AD" clId="Web-{983DDCE4-20A8-2575-7449-0A5EB7CC82FC}" dt="2023-11-08T16:21:11.651" v="0"/>
        <pc:sldMkLst>
          <pc:docMk/>
          <pc:sldMk cId="1970585656" sldId="2147472915"/>
        </pc:sldMkLst>
      </pc:sldChg>
    </pc:docChg>
  </pc:docChgLst>
  <pc:docChgLst>
    <pc:chgData name="Marin, Ayreen" userId="ca84c40d-ae20-485b-835c-3dc4e21df149" providerId="ADAL" clId="{5A2CF9B9-508A-4A82-B44C-C6D801803ED4}"/>
    <pc:docChg chg="undo custSel addSld delSld modSld sldOrd modSection replTag">
      <pc:chgData name="Marin, Ayreen" userId="ca84c40d-ae20-485b-835c-3dc4e21df149" providerId="ADAL" clId="{5A2CF9B9-508A-4A82-B44C-C6D801803ED4}" dt="2023-11-07T13:44:35.470" v="2534" actId="47"/>
      <pc:docMkLst>
        <pc:docMk/>
      </pc:docMkLst>
      <pc:sldChg chg="del ord">
        <pc:chgData name="Marin, Ayreen" userId="ca84c40d-ae20-485b-835c-3dc4e21df149" providerId="ADAL" clId="{5A2CF9B9-508A-4A82-B44C-C6D801803ED4}" dt="2023-11-07T13:44:34.879" v="2533" actId="47"/>
        <pc:sldMkLst>
          <pc:docMk/>
          <pc:sldMk cId="3892494120" sldId="267"/>
        </pc:sldMkLst>
      </pc:sldChg>
      <pc:sldChg chg="del ord">
        <pc:chgData name="Marin, Ayreen" userId="ca84c40d-ae20-485b-835c-3dc4e21df149" providerId="ADAL" clId="{5A2CF9B9-508A-4A82-B44C-C6D801803ED4}" dt="2023-11-07T13:44:35.470" v="2534" actId="47"/>
        <pc:sldMkLst>
          <pc:docMk/>
          <pc:sldMk cId="879950316" sldId="2147468266"/>
        </pc:sldMkLst>
      </pc:sldChg>
      <pc:sldChg chg="del">
        <pc:chgData name="Marin, Ayreen" userId="ca84c40d-ae20-485b-835c-3dc4e21df149" providerId="ADAL" clId="{5A2CF9B9-508A-4A82-B44C-C6D801803ED4}" dt="2023-11-07T11:30:51.488" v="9" actId="47"/>
        <pc:sldMkLst>
          <pc:docMk/>
          <pc:sldMk cId="340147455" sldId="2147470268"/>
        </pc:sldMkLst>
      </pc:sldChg>
      <pc:sldChg chg="del">
        <pc:chgData name="Marin, Ayreen" userId="ca84c40d-ae20-485b-835c-3dc4e21df149" providerId="ADAL" clId="{5A2CF9B9-508A-4A82-B44C-C6D801803ED4}" dt="2023-11-07T11:31:17.693" v="13" actId="47"/>
        <pc:sldMkLst>
          <pc:docMk/>
          <pc:sldMk cId="37465176" sldId="2147470269"/>
        </pc:sldMkLst>
      </pc:sldChg>
      <pc:sldChg chg="del ord">
        <pc:chgData name="Marin, Ayreen" userId="ca84c40d-ae20-485b-835c-3dc4e21df149" providerId="ADAL" clId="{5A2CF9B9-508A-4A82-B44C-C6D801803ED4}" dt="2023-11-07T11:30:49.666" v="8" actId="47"/>
        <pc:sldMkLst>
          <pc:docMk/>
          <pc:sldMk cId="3404248183" sldId="2147470270"/>
        </pc:sldMkLst>
      </pc:sldChg>
      <pc:sldChg chg="addSp delSp modSp mod">
        <pc:chgData name="Marin, Ayreen" userId="ca84c40d-ae20-485b-835c-3dc4e21df149" providerId="ADAL" clId="{5A2CF9B9-508A-4A82-B44C-C6D801803ED4}" dt="2023-11-07T13:42:11.674" v="2531" actId="113"/>
        <pc:sldMkLst>
          <pc:docMk/>
          <pc:sldMk cId="2947965838" sldId="2147472876"/>
        </pc:sldMkLst>
        <pc:spChg chg="mod">
          <ac:chgData name="Marin, Ayreen" userId="ca84c40d-ae20-485b-835c-3dc4e21df149" providerId="ADAL" clId="{5A2CF9B9-508A-4A82-B44C-C6D801803ED4}" dt="2023-11-07T13:20:49.951" v="2400" actId="1035"/>
          <ac:spMkLst>
            <pc:docMk/>
            <pc:sldMk cId="2947965838" sldId="2147472876"/>
            <ac:spMk id="2" creationId="{8E90C4BB-E697-71C4-6BC0-5D56C9E8BEDF}"/>
          </ac:spMkLst>
        </pc:spChg>
        <pc:spChg chg="add mod">
          <ac:chgData name="Marin, Ayreen" userId="ca84c40d-ae20-485b-835c-3dc4e21df149" providerId="ADAL" clId="{5A2CF9B9-508A-4A82-B44C-C6D801803ED4}" dt="2023-11-07T13:20:49.951" v="2400" actId="1035"/>
          <ac:spMkLst>
            <pc:docMk/>
            <pc:sldMk cId="2947965838" sldId="2147472876"/>
            <ac:spMk id="4" creationId="{B630C111-1227-A3C0-B38B-7E7544A82E4E}"/>
          </ac:spMkLst>
        </pc:spChg>
        <pc:spChg chg="mod">
          <ac:chgData name="Marin, Ayreen" userId="ca84c40d-ae20-485b-835c-3dc4e21df149" providerId="ADAL" clId="{5A2CF9B9-508A-4A82-B44C-C6D801803ED4}" dt="2023-11-07T12:36:17.579" v="1139"/>
          <ac:spMkLst>
            <pc:docMk/>
            <pc:sldMk cId="2947965838" sldId="2147472876"/>
            <ac:spMk id="7" creationId="{100103E7-155F-7AA3-F1D3-74E125B6701A}"/>
          </ac:spMkLst>
        </pc:spChg>
        <pc:spChg chg="mod">
          <ac:chgData name="Marin, Ayreen" userId="ca84c40d-ae20-485b-835c-3dc4e21df149" providerId="ADAL" clId="{5A2CF9B9-508A-4A82-B44C-C6D801803ED4}" dt="2023-11-07T12:36:17.579" v="1139"/>
          <ac:spMkLst>
            <pc:docMk/>
            <pc:sldMk cId="2947965838" sldId="2147472876"/>
            <ac:spMk id="9" creationId="{D01EDB58-26F4-33F4-8C91-0A899CF499CD}"/>
          </ac:spMkLst>
        </pc:spChg>
        <pc:spChg chg="mod">
          <ac:chgData name="Marin, Ayreen" userId="ca84c40d-ae20-485b-835c-3dc4e21df149" providerId="ADAL" clId="{5A2CF9B9-508A-4A82-B44C-C6D801803ED4}" dt="2023-11-07T13:03:00.894" v="1812" actId="14100"/>
          <ac:spMkLst>
            <pc:docMk/>
            <pc:sldMk cId="2947965838" sldId="2147472876"/>
            <ac:spMk id="13" creationId="{8D7F2703-6762-DF2C-2F69-D479611070A8}"/>
          </ac:spMkLst>
        </pc:spChg>
        <pc:spChg chg="mod">
          <ac:chgData name="Marin, Ayreen" userId="ca84c40d-ae20-485b-835c-3dc4e21df149" providerId="ADAL" clId="{5A2CF9B9-508A-4A82-B44C-C6D801803ED4}" dt="2023-11-07T13:03:05.432" v="1813" actId="1076"/>
          <ac:spMkLst>
            <pc:docMk/>
            <pc:sldMk cId="2947965838" sldId="2147472876"/>
            <ac:spMk id="15" creationId="{18995EFA-6FD4-31A1-47E6-C8589DD2C819}"/>
          </ac:spMkLst>
        </pc:spChg>
        <pc:spChg chg="add mod">
          <ac:chgData name="Marin, Ayreen" userId="ca84c40d-ae20-485b-835c-3dc4e21df149" providerId="ADAL" clId="{5A2CF9B9-508A-4A82-B44C-C6D801803ED4}" dt="2023-11-07T13:20:49.951" v="2400" actId="1035"/>
          <ac:spMkLst>
            <pc:docMk/>
            <pc:sldMk cId="2947965838" sldId="2147472876"/>
            <ac:spMk id="16" creationId="{D02EB2DC-36F8-E304-9CD4-CD1BD423AF2F}"/>
          </ac:spMkLst>
        </pc:spChg>
        <pc:spChg chg="add mod">
          <ac:chgData name="Marin, Ayreen" userId="ca84c40d-ae20-485b-835c-3dc4e21df149" providerId="ADAL" clId="{5A2CF9B9-508A-4A82-B44C-C6D801803ED4}" dt="2023-11-07T13:30:54.218" v="2448" actId="404"/>
          <ac:spMkLst>
            <pc:docMk/>
            <pc:sldMk cId="2947965838" sldId="2147472876"/>
            <ac:spMk id="17" creationId="{33477CBF-EDAB-23DC-999E-68DA587E540C}"/>
          </ac:spMkLst>
        </pc:spChg>
        <pc:spChg chg="add del mod">
          <ac:chgData name="Marin, Ayreen" userId="ca84c40d-ae20-485b-835c-3dc4e21df149" providerId="ADAL" clId="{5A2CF9B9-508A-4A82-B44C-C6D801803ED4}" dt="2023-11-07T13:04:59.980" v="1917" actId="478"/>
          <ac:spMkLst>
            <pc:docMk/>
            <pc:sldMk cId="2947965838" sldId="2147472876"/>
            <ac:spMk id="18" creationId="{3B1182FB-AF7B-F190-0C81-D85C4552C116}"/>
          </ac:spMkLst>
        </pc:spChg>
        <pc:spChg chg="add del mod">
          <ac:chgData name="Marin, Ayreen" userId="ca84c40d-ae20-485b-835c-3dc4e21df149" providerId="ADAL" clId="{5A2CF9B9-508A-4A82-B44C-C6D801803ED4}" dt="2023-11-07T13:08:10.783" v="2151" actId="478"/>
          <ac:spMkLst>
            <pc:docMk/>
            <pc:sldMk cId="2947965838" sldId="2147472876"/>
            <ac:spMk id="19" creationId="{71C7ADC1-DA19-AF35-B26A-7DF5CCAF062B}"/>
          </ac:spMkLst>
        </pc:spChg>
        <pc:spChg chg="mod">
          <ac:chgData name="Marin, Ayreen" userId="ca84c40d-ae20-485b-835c-3dc4e21df149" providerId="ADAL" clId="{5A2CF9B9-508A-4A82-B44C-C6D801803ED4}" dt="2023-11-07T12:39:13.684" v="1238"/>
          <ac:spMkLst>
            <pc:docMk/>
            <pc:sldMk cId="2947965838" sldId="2147472876"/>
            <ac:spMk id="22" creationId="{C293FCFA-9AFD-07C9-A8DF-DF6875E38BE1}"/>
          </ac:spMkLst>
        </pc:spChg>
        <pc:spChg chg="mod">
          <ac:chgData name="Marin, Ayreen" userId="ca84c40d-ae20-485b-835c-3dc4e21df149" providerId="ADAL" clId="{5A2CF9B9-508A-4A82-B44C-C6D801803ED4}" dt="2023-11-07T12:39:13.684" v="1238"/>
          <ac:spMkLst>
            <pc:docMk/>
            <pc:sldMk cId="2947965838" sldId="2147472876"/>
            <ac:spMk id="23" creationId="{C1AC4BE3-F707-0F96-C31D-0D8D4B428815}"/>
          </ac:spMkLst>
        </pc:spChg>
        <pc:spChg chg="add mod">
          <ac:chgData name="Marin, Ayreen" userId="ca84c40d-ae20-485b-835c-3dc4e21df149" providerId="ADAL" clId="{5A2CF9B9-508A-4A82-B44C-C6D801803ED4}" dt="2023-11-07T13:20:49.951" v="2400" actId="1035"/>
          <ac:spMkLst>
            <pc:docMk/>
            <pc:sldMk cId="2947965838" sldId="2147472876"/>
            <ac:spMk id="24" creationId="{7C20E076-4510-F198-6B20-973ADFEBBC9B}"/>
          </ac:spMkLst>
        </pc:spChg>
        <pc:spChg chg="add mod">
          <ac:chgData name="Marin, Ayreen" userId="ca84c40d-ae20-485b-835c-3dc4e21df149" providerId="ADAL" clId="{5A2CF9B9-508A-4A82-B44C-C6D801803ED4}" dt="2023-11-07T13:30:57.752" v="2449" actId="403"/>
          <ac:spMkLst>
            <pc:docMk/>
            <pc:sldMk cId="2947965838" sldId="2147472876"/>
            <ac:spMk id="25" creationId="{97B39B4D-855A-54B5-8F30-3F6C4A224F49}"/>
          </ac:spMkLst>
        </pc:spChg>
        <pc:spChg chg="add mod">
          <ac:chgData name="Marin, Ayreen" userId="ca84c40d-ae20-485b-835c-3dc4e21df149" providerId="ADAL" clId="{5A2CF9B9-508A-4A82-B44C-C6D801803ED4}" dt="2023-11-07T13:20:49.951" v="2400" actId="1035"/>
          <ac:spMkLst>
            <pc:docMk/>
            <pc:sldMk cId="2947965838" sldId="2147472876"/>
            <ac:spMk id="28" creationId="{07461546-13E3-4264-F997-46AD1828B6EB}"/>
          </ac:spMkLst>
        </pc:spChg>
        <pc:spChg chg="add mod">
          <ac:chgData name="Marin, Ayreen" userId="ca84c40d-ae20-485b-835c-3dc4e21df149" providerId="ADAL" clId="{5A2CF9B9-508A-4A82-B44C-C6D801803ED4}" dt="2023-11-07T13:42:11.674" v="2531" actId="113"/>
          <ac:spMkLst>
            <pc:docMk/>
            <pc:sldMk cId="2947965838" sldId="2147472876"/>
            <ac:spMk id="29" creationId="{F406353C-C116-53F1-1896-665B516A921F}"/>
          </ac:spMkLst>
        </pc:spChg>
        <pc:spChg chg="add mod">
          <ac:chgData name="Marin, Ayreen" userId="ca84c40d-ae20-485b-835c-3dc4e21df149" providerId="ADAL" clId="{5A2CF9B9-508A-4A82-B44C-C6D801803ED4}" dt="2023-11-07T13:41:06.775" v="2504" actId="1076"/>
          <ac:spMkLst>
            <pc:docMk/>
            <pc:sldMk cId="2947965838" sldId="2147472876"/>
            <ac:spMk id="30" creationId="{EAF7C744-478E-13C1-3CE1-02511C07F9D1}"/>
          </ac:spMkLst>
        </pc:spChg>
        <pc:spChg chg="add del mod">
          <ac:chgData name="Marin, Ayreen" userId="ca84c40d-ae20-485b-835c-3dc4e21df149" providerId="ADAL" clId="{5A2CF9B9-508A-4A82-B44C-C6D801803ED4}" dt="2023-11-07T13:38:21.463" v="2457" actId="478"/>
          <ac:spMkLst>
            <pc:docMk/>
            <pc:sldMk cId="2947965838" sldId="2147472876"/>
            <ac:spMk id="31" creationId="{66C38A59-10A1-1207-594A-8C68BE442625}"/>
          </ac:spMkLst>
        </pc:spChg>
        <pc:spChg chg="add del mod">
          <ac:chgData name="Marin, Ayreen" userId="ca84c40d-ae20-485b-835c-3dc4e21df149" providerId="ADAL" clId="{5A2CF9B9-508A-4A82-B44C-C6D801803ED4}" dt="2023-11-07T13:17:03.498" v="2289"/>
          <ac:spMkLst>
            <pc:docMk/>
            <pc:sldMk cId="2947965838" sldId="2147472876"/>
            <ac:spMk id="65" creationId="{E5EE0426-9ABC-6690-502A-30936817949D}"/>
          </ac:spMkLst>
        </pc:spChg>
        <pc:spChg chg="add del mod">
          <ac:chgData name="Marin, Ayreen" userId="ca84c40d-ae20-485b-835c-3dc4e21df149" providerId="ADAL" clId="{5A2CF9B9-508A-4A82-B44C-C6D801803ED4}" dt="2023-11-07T13:17:01.319" v="2287"/>
          <ac:spMkLst>
            <pc:docMk/>
            <pc:sldMk cId="2947965838" sldId="2147472876"/>
            <ac:spMk id="66" creationId="{CF601D65-9EC2-717F-9A72-DF23DEC90D97}"/>
          </ac:spMkLst>
        </pc:spChg>
        <pc:spChg chg="add mod">
          <ac:chgData name="Marin, Ayreen" userId="ca84c40d-ae20-485b-835c-3dc4e21df149" providerId="ADAL" clId="{5A2CF9B9-508A-4A82-B44C-C6D801803ED4}" dt="2023-11-07T13:39:46.015" v="2490" actId="20577"/>
          <ac:spMkLst>
            <pc:docMk/>
            <pc:sldMk cId="2947965838" sldId="2147472876"/>
            <ac:spMk id="67" creationId="{CC2CA627-3F53-703F-12A9-AC9C884D1F35}"/>
          </ac:spMkLst>
        </pc:spChg>
        <pc:spChg chg="add del mod">
          <ac:chgData name="Marin, Ayreen" userId="ca84c40d-ae20-485b-835c-3dc4e21df149" providerId="ADAL" clId="{5A2CF9B9-508A-4A82-B44C-C6D801803ED4}" dt="2023-11-07T13:39:48.681" v="2491" actId="478"/>
          <ac:spMkLst>
            <pc:docMk/>
            <pc:sldMk cId="2947965838" sldId="2147472876"/>
            <ac:spMk id="68" creationId="{6D1CE403-84BF-672F-B9B7-CCEB262D032F}"/>
          </ac:spMkLst>
        </pc:spChg>
        <pc:spChg chg="add mod">
          <ac:chgData name="Marin, Ayreen" userId="ca84c40d-ae20-485b-835c-3dc4e21df149" providerId="ADAL" clId="{5A2CF9B9-508A-4A82-B44C-C6D801803ED4}" dt="2023-11-07T13:41:57.775" v="2530" actId="20577"/>
          <ac:spMkLst>
            <pc:docMk/>
            <pc:sldMk cId="2947965838" sldId="2147472876"/>
            <ac:spMk id="69" creationId="{D048E71C-7085-04B1-3EAB-F58B5E32B85C}"/>
          </ac:spMkLst>
        </pc:spChg>
        <pc:spChg chg="del">
          <ac:chgData name="Marin, Ayreen" userId="ca84c40d-ae20-485b-835c-3dc4e21df149" providerId="ADAL" clId="{5A2CF9B9-508A-4A82-B44C-C6D801803ED4}" dt="2023-11-07T12:32:47.142" v="1031" actId="478"/>
          <ac:spMkLst>
            <pc:docMk/>
            <pc:sldMk cId="2947965838" sldId="2147472876"/>
            <ac:spMk id="72" creationId="{AD86FA41-E9DA-0F62-66E1-E6793CFDEFCD}"/>
          </ac:spMkLst>
        </pc:spChg>
        <pc:spChg chg="mod">
          <ac:chgData name="Marin, Ayreen" userId="ca84c40d-ae20-485b-835c-3dc4e21df149" providerId="ADAL" clId="{5A2CF9B9-508A-4A82-B44C-C6D801803ED4}" dt="2023-11-07T12:46:58.846" v="1350" actId="20577"/>
          <ac:spMkLst>
            <pc:docMk/>
            <pc:sldMk cId="2947965838" sldId="2147472876"/>
            <ac:spMk id="75" creationId="{8BA1D093-1F91-0B9A-D39A-61ACFE304E1D}"/>
          </ac:spMkLst>
        </pc:spChg>
        <pc:spChg chg="del">
          <ac:chgData name="Marin, Ayreen" userId="ca84c40d-ae20-485b-835c-3dc4e21df149" providerId="ADAL" clId="{5A2CF9B9-508A-4A82-B44C-C6D801803ED4}" dt="2023-11-07T12:32:47.142" v="1031" actId="478"/>
          <ac:spMkLst>
            <pc:docMk/>
            <pc:sldMk cId="2947965838" sldId="2147472876"/>
            <ac:spMk id="79" creationId="{36191E13-D39B-A3B4-1621-0FBB4EF0E26A}"/>
          </ac:spMkLst>
        </pc:spChg>
        <pc:spChg chg="del">
          <ac:chgData name="Marin, Ayreen" userId="ca84c40d-ae20-485b-835c-3dc4e21df149" providerId="ADAL" clId="{5A2CF9B9-508A-4A82-B44C-C6D801803ED4}" dt="2023-11-07T12:32:47.142" v="1031" actId="478"/>
          <ac:spMkLst>
            <pc:docMk/>
            <pc:sldMk cId="2947965838" sldId="2147472876"/>
            <ac:spMk id="80" creationId="{F0A41852-8CA7-2AA6-55EC-50AE0D50E743}"/>
          </ac:spMkLst>
        </pc:spChg>
        <pc:spChg chg="del">
          <ac:chgData name="Marin, Ayreen" userId="ca84c40d-ae20-485b-835c-3dc4e21df149" providerId="ADAL" clId="{5A2CF9B9-508A-4A82-B44C-C6D801803ED4}" dt="2023-11-07T12:32:47.142" v="1031" actId="478"/>
          <ac:spMkLst>
            <pc:docMk/>
            <pc:sldMk cId="2947965838" sldId="2147472876"/>
            <ac:spMk id="81" creationId="{98489DEE-BE80-1E9B-484F-36E571AC1516}"/>
          </ac:spMkLst>
        </pc:spChg>
        <pc:spChg chg="del">
          <ac:chgData name="Marin, Ayreen" userId="ca84c40d-ae20-485b-835c-3dc4e21df149" providerId="ADAL" clId="{5A2CF9B9-508A-4A82-B44C-C6D801803ED4}" dt="2023-11-07T12:35:42.547" v="1137" actId="478"/>
          <ac:spMkLst>
            <pc:docMk/>
            <pc:sldMk cId="2947965838" sldId="2147472876"/>
            <ac:spMk id="82" creationId="{A7798733-C8DA-64B4-C5B6-E995557684B6}"/>
          </ac:spMkLst>
        </pc:spChg>
        <pc:grpChg chg="add del mod">
          <ac:chgData name="Marin, Ayreen" userId="ca84c40d-ae20-485b-835c-3dc4e21df149" providerId="ADAL" clId="{5A2CF9B9-508A-4A82-B44C-C6D801803ED4}" dt="2023-11-07T12:36:19.267" v="1140" actId="478"/>
          <ac:grpSpMkLst>
            <pc:docMk/>
            <pc:sldMk cId="2947965838" sldId="2147472876"/>
            <ac:grpSpMk id="5" creationId="{C6D1CD9E-3CD6-455B-993E-6D828828B291}"/>
          </ac:grpSpMkLst>
        </pc:grpChg>
        <pc:grpChg chg="mod">
          <ac:chgData name="Marin, Ayreen" userId="ca84c40d-ae20-485b-835c-3dc4e21df149" providerId="ADAL" clId="{5A2CF9B9-508A-4A82-B44C-C6D801803ED4}" dt="2023-11-07T12:46:39.058" v="1338" actId="164"/>
          <ac:grpSpMkLst>
            <pc:docMk/>
            <pc:sldMk cId="2947965838" sldId="2147472876"/>
            <ac:grpSpMk id="8" creationId="{ACB7D700-B79F-3039-60BF-7A2B0B327EDD}"/>
          </ac:grpSpMkLst>
        </pc:grpChg>
        <pc:grpChg chg="add del mod">
          <ac:chgData name="Marin, Ayreen" userId="ca84c40d-ae20-485b-835c-3dc4e21df149" providerId="ADAL" clId="{5A2CF9B9-508A-4A82-B44C-C6D801803ED4}" dt="2023-11-07T13:02:14.864" v="1801" actId="165"/>
          <ac:grpSpMkLst>
            <pc:docMk/>
            <pc:sldMk cId="2947965838" sldId="2147472876"/>
            <ac:grpSpMk id="10" creationId="{42E5C057-EB38-8A2F-1D65-4A0693F866B8}"/>
          </ac:grpSpMkLst>
        </pc:grpChg>
        <pc:grpChg chg="mod topLvl">
          <ac:chgData name="Marin, Ayreen" userId="ca84c40d-ae20-485b-835c-3dc4e21df149" providerId="ADAL" clId="{5A2CF9B9-508A-4A82-B44C-C6D801803ED4}" dt="2023-11-07T13:20:49.951" v="2400" actId="1035"/>
          <ac:grpSpMkLst>
            <pc:docMk/>
            <pc:sldMk cId="2947965838" sldId="2147472876"/>
            <ac:grpSpMk id="12" creationId="{0B75489D-BC39-AC38-BA28-C1E611AAABD0}"/>
          </ac:grpSpMkLst>
        </pc:grpChg>
        <pc:grpChg chg="add mod">
          <ac:chgData name="Marin, Ayreen" userId="ca84c40d-ae20-485b-835c-3dc4e21df149" providerId="ADAL" clId="{5A2CF9B9-508A-4A82-B44C-C6D801803ED4}" dt="2023-11-07T12:46:33.579" v="1337" actId="164"/>
          <ac:grpSpMkLst>
            <pc:docMk/>
            <pc:sldMk cId="2947965838" sldId="2147472876"/>
            <ac:grpSpMk id="21" creationId="{F84F4703-ECEB-A2DA-74CA-BB835B3D9082}"/>
          </ac:grpSpMkLst>
        </pc:grpChg>
        <pc:grpChg chg="add mod">
          <ac:chgData name="Marin, Ayreen" userId="ca84c40d-ae20-485b-835c-3dc4e21df149" providerId="ADAL" clId="{5A2CF9B9-508A-4A82-B44C-C6D801803ED4}" dt="2023-11-07T13:20:49.951" v="2400" actId="1035"/>
          <ac:grpSpMkLst>
            <pc:docMk/>
            <pc:sldMk cId="2947965838" sldId="2147472876"/>
            <ac:grpSpMk id="26" creationId="{50687FB4-09A4-D1D4-A0E6-FFF252807D2D}"/>
          </ac:grpSpMkLst>
        </pc:grpChg>
        <pc:grpChg chg="add mod">
          <ac:chgData name="Marin, Ayreen" userId="ca84c40d-ae20-485b-835c-3dc4e21df149" providerId="ADAL" clId="{5A2CF9B9-508A-4A82-B44C-C6D801803ED4}" dt="2023-11-07T13:20:49.951" v="2400" actId="1035"/>
          <ac:grpSpMkLst>
            <pc:docMk/>
            <pc:sldMk cId="2947965838" sldId="2147472876"/>
            <ac:grpSpMk id="27" creationId="{8C85250A-787C-A2F4-326D-FA46E11486B8}"/>
          </ac:grpSpMkLst>
        </pc:grpChg>
        <pc:picChg chg="mod topLvl">
          <ac:chgData name="Marin, Ayreen" userId="ca84c40d-ae20-485b-835c-3dc4e21df149" providerId="ADAL" clId="{5A2CF9B9-508A-4A82-B44C-C6D801803ED4}" dt="2023-11-07T13:20:49.951" v="2400" actId="1035"/>
          <ac:picMkLst>
            <pc:docMk/>
            <pc:sldMk cId="2947965838" sldId="2147472876"/>
            <ac:picMk id="11" creationId="{3006AFD7-1E42-C336-70C4-0DDC3DC6E4F7}"/>
          </ac:picMkLst>
        </pc:picChg>
        <pc:picChg chg="mod">
          <ac:chgData name="Marin, Ayreen" userId="ca84c40d-ae20-485b-835c-3dc4e21df149" providerId="ADAL" clId="{5A2CF9B9-508A-4A82-B44C-C6D801803ED4}" dt="2023-11-07T12:46:39.058" v="1338" actId="164"/>
          <ac:picMkLst>
            <pc:docMk/>
            <pc:sldMk cId="2947965838" sldId="2147472876"/>
            <ac:picMk id="14" creationId="{0DEC142D-1BE1-2C80-825F-0BF84717E4CA}"/>
          </ac:picMkLst>
        </pc:picChg>
        <pc:picChg chg="add mod">
          <ac:chgData name="Marin, Ayreen" userId="ca84c40d-ae20-485b-835c-3dc4e21df149" providerId="ADAL" clId="{5A2CF9B9-508A-4A82-B44C-C6D801803ED4}" dt="2023-11-07T12:46:33.579" v="1337" actId="164"/>
          <ac:picMkLst>
            <pc:docMk/>
            <pc:sldMk cId="2947965838" sldId="2147472876"/>
            <ac:picMk id="20" creationId="{C21C5D5E-D826-2FB2-DA6B-794A5131BC1F}"/>
          </ac:picMkLst>
        </pc:picChg>
      </pc:sldChg>
      <pc:sldChg chg="addSp delSp modSp del mod">
        <pc:chgData name="Marin, Ayreen" userId="ca84c40d-ae20-485b-835c-3dc4e21df149" providerId="ADAL" clId="{5A2CF9B9-508A-4A82-B44C-C6D801803ED4}" dt="2023-11-07T12:47:03.219" v="1351" actId="47"/>
        <pc:sldMkLst>
          <pc:docMk/>
          <pc:sldMk cId="3126913557" sldId="2147472878"/>
        </pc:sldMkLst>
        <pc:spChg chg="add mod">
          <ac:chgData name="Marin, Ayreen" userId="ca84c40d-ae20-485b-835c-3dc4e21df149" providerId="ADAL" clId="{5A2CF9B9-508A-4A82-B44C-C6D801803ED4}" dt="2023-11-07T12:23:06.924" v="752" actId="14100"/>
          <ac:spMkLst>
            <pc:docMk/>
            <pc:sldMk cId="3126913557" sldId="2147472878"/>
            <ac:spMk id="2" creationId="{76AFC93B-50D1-27D5-4DF5-CAD1393ED50F}"/>
          </ac:spMkLst>
        </pc:spChg>
        <pc:spChg chg="del">
          <ac:chgData name="Marin, Ayreen" userId="ca84c40d-ae20-485b-835c-3dc4e21df149" providerId="ADAL" clId="{5A2CF9B9-508A-4A82-B44C-C6D801803ED4}" dt="2023-11-07T12:22:47.686" v="733" actId="478"/>
          <ac:spMkLst>
            <pc:docMk/>
            <pc:sldMk cId="3126913557" sldId="2147472878"/>
            <ac:spMk id="83" creationId="{B884AAC1-B215-AA45-C3FC-A66BEF195107}"/>
          </ac:spMkLst>
        </pc:spChg>
        <pc:spChg chg="del">
          <ac:chgData name="Marin, Ayreen" userId="ca84c40d-ae20-485b-835c-3dc4e21df149" providerId="ADAL" clId="{5A2CF9B9-508A-4A82-B44C-C6D801803ED4}" dt="2023-11-07T12:22:47.686" v="733" actId="478"/>
          <ac:spMkLst>
            <pc:docMk/>
            <pc:sldMk cId="3126913557" sldId="2147472878"/>
            <ac:spMk id="84" creationId="{A0726200-AA92-3AA4-2A0F-A48308BEA05C}"/>
          </ac:spMkLst>
        </pc:spChg>
        <pc:spChg chg="del">
          <ac:chgData name="Marin, Ayreen" userId="ca84c40d-ae20-485b-835c-3dc4e21df149" providerId="ADAL" clId="{5A2CF9B9-508A-4A82-B44C-C6D801803ED4}" dt="2023-11-07T12:22:47.686" v="733" actId="478"/>
          <ac:spMkLst>
            <pc:docMk/>
            <pc:sldMk cId="3126913557" sldId="2147472878"/>
            <ac:spMk id="85" creationId="{39BA738F-8EF6-FE56-7211-D4F5CD14C727}"/>
          </ac:spMkLst>
        </pc:spChg>
        <pc:spChg chg="del">
          <ac:chgData name="Marin, Ayreen" userId="ca84c40d-ae20-485b-835c-3dc4e21df149" providerId="ADAL" clId="{5A2CF9B9-508A-4A82-B44C-C6D801803ED4}" dt="2023-11-07T12:22:47.686" v="733" actId="478"/>
          <ac:spMkLst>
            <pc:docMk/>
            <pc:sldMk cId="3126913557" sldId="2147472878"/>
            <ac:spMk id="86" creationId="{F1100008-F027-905C-0E62-33C11EF5F9AD}"/>
          </ac:spMkLst>
        </pc:spChg>
        <pc:grpChg chg="add mod">
          <ac:chgData name="Marin, Ayreen" userId="ca84c40d-ae20-485b-835c-3dc4e21df149" providerId="ADAL" clId="{5A2CF9B9-508A-4A82-B44C-C6D801803ED4}" dt="2023-11-07T12:36:25.176" v="1141" actId="164"/>
          <ac:grpSpMkLst>
            <pc:docMk/>
            <pc:sldMk cId="3126913557" sldId="2147472878"/>
            <ac:grpSpMk id="3" creationId="{C2866025-DA0A-371B-D6D7-6938A180F476}"/>
          </ac:grpSpMkLst>
        </pc:grpChg>
        <pc:grpChg chg="mod">
          <ac:chgData name="Marin, Ayreen" userId="ca84c40d-ae20-485b-835c-3dc4e21df149" providerId="ADAL" clId="{5A2CF9B9-508A-4A82-B44C-C6D801803ED4}" dt="2023-11-07T12:36:25.176" v="1141" actId="164"/>
          <ac:grpSpMkLst>
            <pc:docMk/>
            <pc:sldMk cId="3126913557" sldId="2147472878"/>
            <ac:grpSpMk id="9" creationId="{6433F83B-18EF-AE68-D814-023806815535}"/>
          </ac:grpSpMkLst>
        </pc:grpChg>
        <pc:picChg chg="mod">
          <ac:chgData name="Marin, Ayreen" userId="ca84c40d-ae20-485b-835c-3dc4e21df149" providerId="ADAL" clId="{5A2CF9B9-508A-4A82-B44C-C6D801803ED4}" dt="2023-11-07T12:36:25.176" v="1141" actId="164"/>
          <ac:picMkLst>
            <pc:docMk/>
            <pc:sldMk cId="3126913557" sldId="2147472878"/>
            <ac:picMk id="16" creationId="{D639BF6C-CBEF-B126-EB4F-6FA5B24F433C}"/>
          </ac:picMkLst>
        </pc:picChg>
      </pc:sldChg>
      <pc:sldChg chg="addSp delSp modSp del mod">
        <pc:chgData name="Marin, Ayreen" userId="ca84c40d-ae20-485b-835c-3dc4e21df149" providerId="ADAL" clId="{5A2CF9B9-508A-4A82-B44C-C6D801803ED4}" dt="2023-11-07T12:47:04.210" v="1352" actId="47"/>
        <pc:sldMkLst>
          <pc:docMk/>
          <pc:sldMk cId="1290529920" sldId="2147472879"/>
        </pc:sldMkLst>
        <pc:spChg chg="add mod">
          <ac:chgData name="Marin, Ayreen" userId="ca84c40d-ae20-485b-835c-3dc4e21df149" providerId="ADAL" clId="{5A2CF9B9-508A-4A82-B44C-C6D801803ED4}" dt="2023-11-07T12:23:22.795" v="764" actId="1035"/>
          <ac:spMkLst>
            <pc:docMk/>
            <pc:sldMk cId="1290529920" sldId="2147472879"/>
            <ac:spMk id="2" creationId="{46D81A05-63E5-3227-76A9-64EB82866DF9}"/>
          </ac:spMkLst>
        </pc:spChg>
        <pc:spChg chg="mod">
          <ac:chgData name="Marin, Ayreen" userId="ca84c40d-ae20-485b-835c-3dc4e21df149" providerId="ADAL" clId="{5A2CF9B9-508A-4A82-B44C-C6D801803ED4}" dt="2023-11-07T12:23:12.573" v="753"/>
          <ac:spMkLst>
            <pc:docMk/>
            <pc:sldMk cId="1290529920" sldId="2147472879"/>
            <ac:spMk id="5" creationId="{39EA401E-C84E-E780-7404-11EA7E17C5BD}"/>
          </ac:spMkLst>
        </pc:spChg>
        <pc:spChg chg="mod">
          <ac:chgData name="Marin, Ayreen" userId="ca84c40d-ae20-485b-835c-3dc4e21df149" providerId="ADAL" clId="{5A2CF9B9-508A-4A82-B44C-C6D801803ED4}" dt="2023-11-07T12:23:12.573" v="753"/>
          <ac:spMkLst>
            <pc:docMk/>
            <pc:sldMk cId="1290529920" sldId="2147472879"/>
            <ac:spMk id="8" creationId="{AC1AEF08-4AD0-9456-E448-76C4171429B6}"/>
          </ac:spMkLst>
        </pc:spChg>
        <pc:spChg chg="add mod">
          <ac:chgData name="Marin, Ayreen" userId="ca84c40d-ae20-485b-835c-3dc4e21df149" providerId="ADAL" clId="{5A2CF9B9-508A-4A82-B44C-C6D801803ED4}" dt="2023-11-07T12:38:06.120" v="1203" actId="14100"/>
          <ac:spMkLst>
            <pc:docMk/>
            <pc:sldMk cId="1290529920" sldId="2147472879"/>
            <ac:spMk id="9" creationId="{F0A7EC7A-5309-D365-2943-2EC63BD309CC}"/>
          </ac:spMkLst>
        </pc:spChg>
        <pc:spChg chg="add mod">
          <ac:chgData name="Marin, Ayreen" userId="ca84c40d-ae20-485b-835c-3dc4e21df149" providerId="ADAL" clId="{5A2CF9B9-508A-4A82-B44C-C6D801803ED4}" dt="2023-11-07T12:38:00.356" v="1200" actId="1035"/>
          <ac:spMkLst>
            <pc:docMk/>
            <pc:sldMk cId="1290529920" sldId="2147472879"/>
            <ac:spMk id="11" creationId="{1E488254-BC49-96B5-7AE5-CB954792E7F2}"/>
          </ac:spMkLst>
        </pc:spChg>
        <pc:spChg chg="add mod">
          <ac:chgData name="Marin, Ayreen" userId="ca84c40d-ae20-485b-835c-3dc4e21df149" providerId="ADAL" clId="{5A2CF9B9-508A-4A82-B44C-C6D801803ED4}" dt="2023-11-07T12:38:00.356" v="1200" actId="1035"/>
          <ac:spMkLst>
            <pc:docMk/>
            <pc:sldMk cId="1290529920" sldId="2147472879"/>
            <ac:spMk id="12" creationId="{C28A90EA-A146-062E-19FC-A6EB0BC70566}"/>
          </ac:spMkLst>
        </pc:spChg>
        <pc:spChg chg="mod">
          <ac:chgData name="Marin, Ayreen" userId="ca84c40d-ae20-485b-835c-3dc4e21df149" providerId="ADAL" clId="{5A2CF9B9-508A-4A82-B44C-C6D801803ED4}" dt="2023-11-07T11:50:50.124" v="455" actId="20577"/>
          <ac:spMkLst>
            <pc:docMk/>
            <pc:sldMk cId="1290529920" sldId="2147472879"/>
            <ac:spMk id="75" creationId="{8BA1D093-1F91-0B9A-D39A-61ACFE304E1D}"/>
          </ac:spMkLst>
        </pc:spChg>
        <pc:spChg chg="del">
          <ac:chgData name="Marin, Ayreen" userId="ca84c40d-ae20-485b-835c-3dc4e21df149" providerId="ADAL" clId="{5A2CF9B9-508A-4A82-B44C-C6D801803ED4}" dt="2023-11-07T11:43:59.933" v="355" actId="478"/>
          <ac:spMkLst>
            <pc:docMk/>
            <pc:sldMk cId="1290529920" sldId="2147472879"/>
            <ac:spMk id="95" creationId="{685B872B-6911-A161-AA04-7B33E514FB9D}"/>
          </ac:spMkLst>
        </pc:spChg>
        <pc:spChg chg="del">
          <ac:chgData name="Marin, Ayreen" userId="ca84c40d-ae20-485b-835c-3dc4e21df149" providerId="ADAL" clId="{5A2CF9B9-508A-4A82-B44C-C6D801803ED4}" dt="2023-11-07T11:44:00.647" v="356" actId="478"/>
          <ac:spMkLst>
            <pc:docMk/>
            <pc:sldMk cId="1290529920" sldId="2147472879"/>
            <ac:spMk id="1024" creationId="{525EFA0B-65CE-8945-758B-2ABCD35BA5A7}"/>
          </ac:spMkLst>
        </pc:spChg>
        <pc:grpChg chg="add mod">
          <ac:chgData name="Marin, Ayreen" userId="ca84c40d-ae20-485b-835c-3dc4e21df149" providerId="ADAL" clId="{5A2CF9B9-508A-4A82-B44C-C6D801803ED4}" dt="2023-11-07T12:23:22.795" v="764" actId="1035"/>
          <ac:grpSpMkLst>
            <pc:docMk/>
            <pc:sldMk cId="1290529920" sldId="2147472879"/>
            <ac:grpSpMk id="4" creationId="{F4222D9C-FAD4-EDEB-C423-3FFF9351D291}"/>
          </ac:grpSpMkLst>
        </pc:grpChg>
        <pc:grpChg chg="mod">
          <ac:chgData name="Marin, Ayreen" userId="ca84c40d-ae20-485b-835c-3dc4e21df149" providerId="ADAL" clId="{5A2CF9B9-508A-4A82-B44C-C6D801803ED4}" dt="2023-11-07T12:23:22.795" v="764" actId="1035"/>
          <ac:grpSpMkLst>
            <pc:docMk/>
            <pc:sldMk cId="1290529920" sldId="2147472879"/>
            <ac:grpSpMk id="10" creationId="{CBD18BF7-4AC1-D615-A7E0-DB87691429AB}"/>
          </ac:grpSpMkLst>
        </pc:grpChg>
        <pc:picChg chg="add mod">
          <ac:chgData name="Marin, Ayreen" userId="ca84c40d-ae20-485b-835c-3dc4e21df149" providerId="ADAL" clId="{5A2CF9B9-508A-4A82-B44C-C6D801803ED4}" dt="2023-11-07T12:23:22.795" v="764" actId="1035"/>
          <ac:picMkLst>
            <pc:docMk/>
            <pc:sldMk cId="1290529920" sldId="2147472879"/>
            <ac:picMk id="3" creationId="{E6F3BCA9-7982-0B31-BD8D-4365056B1439}"/>
          </ac:picMkLst>
        </pc:picChg>
        <pc:picChg chg="mod">
          <ac:chgData name="Marin, Ayreen" userId="ca84c40d-ae20-485b-835c-3dc4e21df149" providerId="ADAL" clId="{5A2CF9B9-508A-4A82-B44C-C6D801803ED4}" dt="2023-11-07T12:23:22.795" v="764" actId="1035"/>
          <ac:picMkLst>
            <pc:docMk/>
            <pc:sldMk cId="1290529920" sldId="2147472879"/>
            <ac:picMk id="15" creationId="{DBBCD771-19A9-39F1-4A70-EB06E4A98F76}"/>
          </ac:picMkLst>
        </pc:picChg>
      </pc:sldChg>
      <pc:sldChg chg="delSp mod">
        <pc:chgData name="Marin, Ayreen" userId="ca84c40d-ae20-485b-835c-3dc4e21df149" providerId="ADAL" clId="{5A2CF9B9-508A-4A82-B44C-C6D801803ED4}" dt="2023-11-07T11:29:59.749" v="1" actId="478"/>
        <pc:sldMkLst>
          <pc:docMk/>
          <pc:sldMk cId="1442805063" sldId="2147472905"/>
        </pc:sldMkLst>
        <pc:spChg chg="del">
          <ac:chgData name="Marin, Ayreen" userId="ca84c40d-ae20-485b-835c-3dc4e21df149" providerId="ADAL" clId="{5A2CF9B9-508A-4A82-B44C-C6D801803ED4}" dt="2023-11-07T11:29:56.980" v="0" actId="478"/>
          <ac:spMkLst>
            <pc:docMk/>
            <pc:sldMk cId="1442805063" sldId="2147472905"/>
            <ac:spMk id="21" creationId="{1B993CB1-64AC-6209-B2EA-01DFC5F6D6EB}"/>
          </ac:spMkLst>
        </pc:spChg>
        <pc:picChg chg="del">
          <ac:chgData name="Marin, Ayreen" userId="ca84c40d-ae20-485b-835c-3dc4e21df149" providerId="ADAL" clId="{5A2CF9B9-508A-4A82-B44C-C6D801803ED4}" dt="2023-11-07T11:29:59.749" v="1" actId="478"/>
          <ac:picMkLst>
            <pc:docMk/>
            <pc:sldMk cId="1442805063" sldId="2147472905"/>
            <ac:picMk id="20" creationId="{BD914879-529C-74EF-E448-1C4E9356CC71}"/>
          </ac:picMkLst>
        </pc:picChg>
      </pc:sldChg>
      <pc:sldChg chg="addSp delSp modSp mod">
        <pc:chgData name="Marin, Ayreen" userId="ca84c40d-ae20-485b-835c-3dc4e21df149" providerId="ADAL" clId="{5A2CF9B9-508A-4A82-B44C-C6D801803ED4}" dt="2023-11-07T12:54:45.748" v="1725" actId="1076"/>
        <pc:sldMkLst>
          <pc:docMk/>
          <pc:sldMk cId="67572045" sldId="2147472912"/>
        </pc:sldMkLst>
        <pc:spChg chg="add del mod">
          <ac:chgData name="Marin, Ayreen" userId="ca84c40d-ae20-485b-835c-3dc4e21df149" providerId="ADAL" clId="{5A2CF9B9-508A-4A82-B44C-C6D801803ED4}" dt="2023-11-07T12:52:12.340" v="1399"/>
          <ac:spMkLst>
            <pc:docMk/>
            <pc:sldMk cId="67572045" sldId="2147472912"/>
            <ac:spMk id="3" creationId="{D44FF7E3-7D4F-837C-EBD8-87C869E10985}"/>
          </ac:spMkLst>
        </pc:spChg>
        <pc:spChg chg="add del mod">
          <ac:chgData name="Marin, Ayreen" userId="ca84c40d-ae20-485b-835c-3dc4e21df149" providerId="ADAL" clId="{5A2CF9B9-508A-4A82-B44C-C6D801803ED4}" dt="2023-11-07T12:52:12.340" v="1399"/>
          <ac:spMkLst>
            <pc:docMk/>
            <pc:sldMk cId="67572045" sldId="2147472912"/>
            <ac:spMk id="5" creationId="{4C3DCE17-B225-93A8-FE2D-5BF18627FE50}"/>
          </ac:spMkLst>
        </pc:spChg>
        <pc:spChg chg="del">
          <ac:chgData name="Marin, Ayreen" userId="ca84c40d-ae20-485b-835c-3dc4e21df149" providerId="ADAL" clId="{5A2CF9B9-508A-4A82-B44C-C6D801803ED4}" dt="2023-11-07T11:30:03.226" v="2" actId="478"/>
          <ac:spMkLst>
            <pc:docMk/>
            <pc:sldMk cId="67572045" sldId="2147472912"/>
            <ac:spMk id="12" creationId="{354328B5-6133-31DF-D9BB-C4AE75A621A7}"/>
          </ac:spMkLst>
        </pc:spChg>
        <pc:spChg chg="add mod">
          <ac:chgData name="Marin, Ayreen" userId="ca84c40d-ae20-485b-835c-3dc4e21df149" providerId="ADAL" clId="{5A2CF9B9-508A-4A82-B44C-C6D801803ED4}" dt="2023-11-07T12:54:45.748" v="1725" actId="1076"/>
          <ac:spMkLst>
            <pc:docMk/>
            <pc:sldMk cId="67572045" sldId="2147472912"/>
            <ac:spMk id="13" creationId="{7FE61CCE-4CF7-6722-7232-A0A281FD2567}"/>
          </ac:spMkLst>
        </pc:spChg>
        <pc:spChg chg="add mod">
          <ac:chgData name="Marin, Ayreen" userId="ca84c40d-ae20-485b-835c-3dc4e21df149" providerId="ADAL" clId="{5A2CF9B9-508A-4A82-B44C-C6D801803ED4}" dt="2023-11-07T12:54:45.748" v="1725" actId="1076"/>
          <ac:spMkLst>
            <pc:docMk/>
            <pc:sldMk cId="67572045" sldId="2147472912"/>
            <ac:spMk id="14" creationId="{9B13E3C4-2736-C779-C96C-E65D132BF993}"/>
          </ac:spMkLst>
        </pc:spChg>
        <pc:picChg chg="add del mod">
          <ac:chgData name="Marin, Ayreen" userId="ca84c40d-ae20-485b-835c-3dc4e21df149" providerId="ADAL" clId="{5A2CF9B9-508A-4A82-B44C-C6D801803ED4}" dt="2023-11-07T12:54:20.190" v="1720" actId="478"/>
          <ac:picMkLst>
            <pc:docMk/>
            <pc:sldMk cId="67572045" sldId="2147472912"/>
            <ac:picMk id="2" creationId="{88B2F647-6674-33F3-3A8D-489EE65F0B43}"/>
          </ac:picMkLst>
        </pc:picChg>
        <pc:picChg chg="mod">
          <ac:chgData name="Marin, Ayreen" userId="ca84c40d-ae20-485b-835c-3dc4e21df149" providerId="ADAL" clId="{5A2CF9B9-508A-4A82-B44C-C6D801803ED4}" dt="2023-11-07T12:54:35.354" v="1724" actId="1076"/>
          <ac:picMkLst>
            <pc:docMk/>
            <pc:sldMk cId="67572045" sldId="2147472912"/>
            <ac:picMk id="4" creationId="{A7849CFB-00BB-A803-1542-235A67646D42}"/>
          </ac:picMkLst>
        </pc:picChg>
        <pc:picChg chg="mod">
          <ac:chgData name="Marin, Ayreen" userId="ca84c40d-ae20-485b-835c-3dc4e21df149" providerId="ADAL" clId="{5A2CF9B9-508A-4A82-B44C-C6D801803ED4}" dt="2023-11-07T12:54:28.564" v="1723" actId="1076"/>
          <ac:picMkLst>
            <pc:docMk/>
            <pc:sldMk cId="67572045" sldId="2147472912"/>
            <ac:picMk id="9" creationId="{9B2A6C5B-7CEC-4142-01AD-17CC17190D73}"/>
          </ac:picMkLst>
        </pc:picChg>
        <pc:picChg chg="del">
          <ac:chgData name="Marin, Ayreen" userId="ca84c40d-ae20-485b-835c-3dc4e21df149" providerId="ADAL" clId="{5A2CF9B9-508A-4A82-B44C-C6D801803ED4}" dt="2023-11-07T12:51:51.762" v="1393" actId="478"/>
          <ac:picMkLst>
            <pc:docMk/>
            <pc:sldMk cId="67572045" sldId="2147472912"/>
            <ac:picMk id="10" creationId="{AFA8B17B-D436-269C-22F7-2888BC624CE9}"/>
          </ac:picMkLst>
        </pc:picChg>
        <pc:picChg chg="del">
          <ac:chgData name="Marin, Ayreen" userId="ca84c40d-ae20-485b-835c-3dc4e21df149" providerId="ADAL" clId="{5A2CF9B9-508A-4A82-B44C-C6D801803ED4}" dt="2023-11-07T11:30:03.226" v="2" actId="478"/>
          <ac:picMkLst>
            <pc:docMk/>
            <pc:sldMk cId="67572045" sldId="2147472912"/>
            <ac:picMk id="11" creationId="{D37FDB95-6449-B275-56FB-9EA00CBD2F75}"/>
          </ac:picMkLst>
        </pc:picChg>
      </pc:sldChg>
      <pc:sldChg chg="addSp delSp modSp add mod">
        <pc:chgData name="Marin, Ayreen" userId="ca84c40d-ae20-485b-835c-3dc4e21df149" providerId="ADAL" clId="{5A2CF9B9-508A-4A82-B44C-C6D801803ED4}" dt="2023-11-07T12:55:08.074" v="1726"/>
        <pc:sldMkLst>
          <pc:docMk/>
          <pc:sldMk cId="116252059" sldId="2147472914"/>
        </pc:sldMkLst>
        <pc:spChg chg="add mod">
          <ac:chgData name="Marin, Ayreen" userId="ca84c40d-ae20-485b-835c-3dc4e21df149" providerId="ADAL" clId="{5A2CF9B9-508A-4A82-B44C-C6D801803ED4}" dt="2023-11-07T11:31:35.395" v="15" actId="1076"/>
          <ac:spMkLst>
            <pc:docMk/>
            <pc:sldMk cId="116252059" sldId="2147472914"/>
            <ac:spMk id="3" creationId="{2F91C518-1129-F626-8B8B-624FC4BF9526}"/>
          </ac:spMkLst>
        </pc:spChg>
        <pc:spChg chg="add mod">
          <ac:chgData name="Marin, Ayreen" userId="ca84c40d-ae20-485b-835c-3dc4e21df149" providerId="ADAL" clId="{5A2CF9B9-508A-4A82-B44C-C6D801803ED4}" dt="2023-11-07T11:31:35.395" v="15" actId="1076"/>
          <ac:spMkLst>
            <pc:docMk/>
            <pc:sldMk cId="116252059" sldId="2147472914"/>
            <ac:spMk id="5" creationId="{C8527B0D-9C64-418E-1E6E-4569CF82A7CB}"/>
          </ac:spMkLst>
        </pc:spChg>
        <pc:spChg chg="mod">
          <ac:chgData name="Marin, Ayreen" userId="ca84c40d-ae20-485b-835c-3dc4e21df149" providerId="ADAL" clId="{5A2CF9B9-508A-4A82-B44C-C6D801803ED4}" dt="2023-11-07T12:55:08.074" v="1726"/>
          <ac:spMkLst>
            <pc:docMk/>
            <pc:sldMk cId="116252059" sldId="2147472914"/>
            <ac:spMk id="7" creationId="{1FEDC778-F6AD-EEA1-A0D0-0B194C273953}"/>
          </ac:spMkLst>
        </pc:spChg>
        <pc:spChg chg="add del mod">
          <ac:chgData name="Marin, Ayreen" userId="ca84c40d-ae20-485b-835c-3dc4e21df149" providerId="ADAL" clId="{5A2CF9B9-508A-4A82-B44C-C6D801803ED4}" dt="2023-11-07T11:31:30.824" v="14" actId="478"/>
          <ac:spMkLst>
            <pc:docMk/>
            <pc:sldMk cId="116252059" sldId="2147472914"/>
            <ac:spMk id="15" creationId="{2075EE7A-530A-AD01-38FE-D1171294F254}"/>
          </ac:spMkLst>
        </pc:spChg>
        <pc:picChg chg="del">
          <ac:chgData name="Marin, Ayreen" userId="ca84c40d-ae20-485b-835c-3dc4e21df149" providerId="ADAL" clId="{5A2CF9B9-508A-4A82-B44C-C6D801803ED4}" dt="2023-11-07T11:30:34.482" v="6" actId="478"/>
          <ac:picMkLst>
            <pc:docMk/>
            <pc:sldMk cId="116252059" sldId="2147472914"/>
            <ac:picMk id="2" creationId="{88B2F647-6674-33F3-3A8D-489EE65F0B43}"/>
          </ac:picMkLst>
        </pc:picChg>
        <pc:picChg chg="del">
          <ac:chgData name="Marin, Ayreen" userId="ca84c40d-ae20-485b-835c-3dc4e21df149" providerId="ADAL" clId="{5A2CF9B9-508A-4A82-B44C-C6D801803ED4}" dt="2023-11-07T11:30:34.482" v="6" actId="478"/>
          <ac:picMkLst>
            <pc:docMk/>
            <pc:sldMk cId="116252059" sldId="2147472914"/>
            <ac:picMk id="4" creationId="{A7849CFB-00BB-A803-1542-235A67646D42}"/>
          </ac:picMkLst>
        </pc:picChg>
        <pc:picChg chg="del">
          <ac:chgData name="Marin, Ayreen" userId="ca84c40d-ae20-485b-835c-3dc4e21df149" providerId="ADAL" clId="{5A2CF9B9-508A-4A82-B44C-C6D801803ED4}" dt="2023-11-07T11:30:34.482" v="6" actId="478"/>
          <ac:picMkLst>
            <pc:docMk/>
            <pc:sldMk cId="116252059" sldId="2147472914"/>
            <ac:picMk id="9" creationId="{9B2A6C5B-7CEC-4142-01AD-17CC17190D73}"/>
          </ac:picMkLst>
        </pc:picChg>
        <pc:picChg chg="del">
          <ac:chgData name="Marin, Ayreen" userId="ca84c40d-ae20-485b-835c-3dc4e21df149" providerId="ADAL" clId="{5A2CF9B9-508A-4A82-B44C-C6D801803ED4}" dt="2023-11-07T11:30:34.482" v="6" actId="478"/>
          <ac:picMkLst>
            <pc:docMk/>
            <pc:sldMk cId="116252059" sldId="2147472914"/>
            <ac:picMk id="10" creationId="{AFA8B17B-D436-269C-22F7-2888BC624CE9}"/>
          </ac:picMkLst>
        </pc:picChg>
        <pc:picChg chg="add mod">
          <ac:chgData name="Marin, Ayreen" userId="ca84c40d-ae20-485b-835c-3dc4e21df149" providerId="ADAL" clId="{5A2CF9B9-508A-4A82-B44C-C6D801803ED4}" dt="2023-11-07T11:31:35.395" v="15" actId="1076"/>
          <ac:picMkLst>
            <pc:docMk/>
            <pc:sldMk cId="116252059" sldId="2147472914"/>
            <ac:picMk id="11" creationId="{AE8E47EF-1093-748E-CEEA-423C341D4DDF}"/>
          </ac:picMkLst>
        </pc:picChg>
        <pc:picChg chg="add mod">
          <ac:chgData name="Marin, Ayreen" userId="ca84c40d-ae20-485b-835c-3dc4e21df149" providerId="ADAL" clId="{5A2CF9B9-508A-4A82-B44C-C6D801803ED4}" dt="2023-11-07T11:31:35.395" v="15" actId="1076"/>
          <ac:picMkLst>
            <pc:docMk/>
            <pc:sldMk cId="116252059" sldId="2147472914"/>
            <ac:picMk id="12" creationId="{5CC1C2CB-7489-21AD-5BE9-539F7B68CDCB}"/>
          </ac:picMkLst>
        </pc:picChg>
        <pc:picChg chg="add mod">
          <ac:chgData name="Marin, Ayreen" userId="ca84c40d-ae20-485b-835c-3dc4e21df149" providerId="ADAL" clId="{5A2CF9B9-508A-4A82-B44C-C6D801803ED4}" dt="2023-11-07T11:31:35.395" v="15" actId="1076"/>
          <ac:picMkLst>
            <pc:docMk/>
            <pc:sldMk cId="116252059" sldId="2147472914"/>
            <ac:picMk id="13" creationId="{B718CB77-65F4-49D5-FB13-3738FEB13EDF}"/>
          </ac:picMkLst>
        </pc:picChg>
        <pc:picChg chg="add mod">
          <ac:chgData name="Marin, Ayreen" userId="ca84c40d-ae20-485b-835c-3dc4e21df149" providerId="ADAL" clId="{5A2CF9B9-508A-4A82-B44C-C6D801803ED4}" dt="2023-11-07T11:31:35.395" v="15" actId="1076"/>
          <ac:picMkLst>
            <pc:docMk/>
            <pc:sldMk cId="116252059" sldId="2147472914"/>
            <ac:picMk id="14" creationId="{0A48C485-57D7-A0C0-24FA-0606093D3691}"/>
          </ac:picMkLst>
        </pc:picChg>
      </pc:sldChg>
      <pc:sldChg chg="new add del">
        <pc:chgData name="Marin, Ayreen" userId="ca84c40d-ae20-485b-835c-3dc4e21df149" providerId="ADAL" clId="{5A2CF9B9-508A-4A82-B44C-C6D801803ED4}" dt="2023-11-07T11:31:08.461" v="12" actId="47"/>
        <pc:sldMkLst>
          <pc:docMk/>
          <pc:sldMk cId="1074385758" sldId="2147472915"/>
        </pc:sldMkLst>
      </pc:sldChg>
      <pc:sldChg chg="addSp modSp new add del mod">
        <pc:chgData name="Marin, Ayreen" userId="ca84c40d-ae20-485b-835c-3dc4e21df149" providerId="ADAL" clId="{5A2CF9B9-508A-4A82-B44C-C6D801803ED4}" dt="2023-11-07T13:44:34.285" v="2532" actId="47"/>
        <pc:sldMkLst>
          <pc:docMk/>
          <pc:sldMk cId="2520570473" sldId="2147472915"/>
        </pc:sldMkLst>
        <pc:spChg chg="mod">
          <ac:chgData name="Marin, Ayreen" userId="ca84c40d-ae20-485b-835c-3dc4e21df149" providerId="ADAL" clId="{5A2CF9B9-508A-4A82-B44C-C6D801803ED4}" dt="2023-11-07T11:32:06.844" v="30" actId="948"/>
          <ac:spMkLst>
            <pc:docMk/>
            <pc:sldMk cId="2520570473" sldId="2147472915"/>
            <ac:spMk id="3" creationId="{4B1EB49A-F146-9BB7-026C-6D20ED46EC8C}"/>
          </ac:spMkLst>
        </pc:spChg>
        <pc:graphicFrameChg chg="add mod ord modVis replST">
          <ac:chgData name="Marin, Ayreen" userId="ca84c40d-ae20-485b-835c-3dc4e21df149" providerId="ADAL" clId="{5A2CF9B9-508A-4A82-B44C-C6D801803ED4}" dt="2023-11-07T11:32:07.078" v="47"/>
          <ac:graphicFrameMkLst>
            <pc:docMk/>
            <pc:sldMk cId="2520570473" sldId="2147472915"/>
            <ac:graphicFrameMk id="5" creationId="{C11FF6C7-62F1-3765-4763-0FEA2627E11E}"/>
          </ac:graphicFrameMkLst>
        </pc:graphicFrameChg>
      </pc:sldChg>
    </pc:docChg>
  </pc:docChgLst>
  <pc:docChgLst>
    <pc:chgData name="Sadlonova, Marianna" userId="S::marianna.sadlonova@quintiles.com::a8aee08f-701a-44dd-9deb-2c30c87fcb35" providerId="AD" clId="Web-{06C75560-03A8-9D6A-AE58-5E11B76EAFB0}"/>
    <pc:docChg chg="modSld">
      <pc:chgData name="Sadlonova, Marianna" userId="S::marianna.sadlonova@quintiles.com::a8aee08f-701a-44dd-9deb-2c30c87fcb35" providerId="AD" clId="Web-{06C75560-03A8-9D6A-AE58-5E11B76EAFB0}" dt="2023-11-08T14:15:52.082" v="0" actId="1076"/>
      <pc:docMkLst>
        <pc:docMk/>
      </pc:docMkLst>
      <pc:sldChg chg="modSp">
        <pc:chgData name="Sadlonova, Marianna" userId="S::marianna.sadlonova@quintiles.com::a8aee08f-701a-44dd-9deb-2c30c87fcb35" providerId="AD" clId="Web-{06C75560-03A8-9D6A-AE58-5E11B76EAFB0}" dt="2023-11-08T14:15:52.082" v="0" actId="1076"/>
        <pc:sldMkLst>
          <pc:docMk/>
          <pc:sldMk cId="116252059" sldId="2147472914"/>
        </pc:sldMkLst>
        <pc:picChg chg="mod">
          <ac:chgData name="Sadlonova, Marianna" userId="S::marianna.sadlonova@quintiles.com::a8aee08f-701a-44dd-9deb-2c30c87fcb35" providerId="AD" clId="Web-{06C75560-03A8-9D6A-AE58-5E11B76EAFB0}" dt="2023-11-08T14:15:52.082" v="0" actId="1076"/>
          <ac:picMkLst>
            <pc:docMk/>
            <pc:sldMk cId="116252059" sldId="2147472914"/>
            <ac:picMk id="12" creationId="{5CC1C2CB-7489-21AD-5BE9-539F7B68CDCB}"/>
          </ac:picMkLst>
        </pc:picChg>
      </pc:sldChg>
    </pc:docChg>
  </pc:docChgLst>
  <pc:docChgLst>
    <pc:chgData name="Marin, Ayreen" userId="ca84c40d-ae20-485b-835c-3dc4e21df149" providerId="ADAL" clId="{918E769C-9289-49A0-A64D-91AEF4F01A78}"/>
    <pc:docChg chg="modSld">
      <pc:chgData name="Marin, Ayreen" userId="ca84c40d-ae20-485b-835c-3dc4e21df149" providerId="ADAL" clId="{918E769C-9289-49A0-A64D-91AEF4F01A78}" dt="2024-01-15T09:26:11.811" v="74" actId="20577"/>
      <pc:docMkLst>
        <pc:docMk/>
      </pc:docMkLst>
      <pc:sldChg chg="modSp mod">
        <pc:chgData name="Marin, Ayreen" userId="ca84c40d-ae20-485b-835c-3dc4e21df149" providerId="ADAL" clId="{918E769C-9289-49A0-A64D-91AEF4F01A78}" dt="2024-01-15T09:26:11.811" v="74" actId="20577"/>
        <pc:sldMkLst>
          <pc:docMk/>
          <pc:sldMk cId="2947965838" sldId="2147472876"/>
        </pc:sldMkLst>
        <pc:spChg chg="mod">
          <ac:chgData name="Marin, Ayreen" userId="ca84c40d-ae20-485b-835c-3dc4e21df149" providerId="ADAL" clId="{918E769C-9289-49A0-A64D-91AEF4F01A78}" dt="2024-01-15T09:25:28.643" v="40" actId="20577"/>
          <ac:spMkLst>
            <pc:docMk/>
            <pc:sldMk cId="2947965838" sldId="2147472876"/>
            <ac:spMk id="2" creationId="{8E90C4BB-E697-71C4-6BC0-5D56C9E8BEDF}"/>
          </ac:spMkLst>
        </pc:spChg>
        <pc:spChg chg="mod">
          <ac:chgData name="Marin, Ayreen" userId="ca84c40d-ae20-485b-835c-3dc4e21df149" providerId="ADAL" clId="{918E769C-9289-49A0-A64D-91AEF4F01A78}" dt="2024-01-15T09:26:11.811" v="74" actId="20577"/>
          <ac:spMkLst>
            <pc:docMk/>
            <pc:sldMk cId="2947965838" sldId="2147472876"/>
            <ac:spMk id="25" creationId="{97B39B4D-855A-54B5-8F30-3F6C4A224F49}"/>
          </ac:spMkLst>
        </pc:spChg>
        <pc:spChg chg="mod">
          <ac:chgData name="Marin, Ayreen" userId="ca84c40d-ae20-485b-835c-3dc4e21df149" providerId="ADAL" clId="{918E769C-9289-49A0-A64D-91AEF4F01A78}" dt="2024-01-15T09:25:51.421" v="65" actId="20577"/>
          <ac:spMkLst>
            <pc:docMk/>
            <pc:sldMk cId="2947965838" sldId="2147472876"/>
            <ac:spMk id="29" creationId="{F406353C-C116-53F1-1896-665B516A921F}"/>
          </ac:spMkLst>
        </pc:spChg>
      </pc:sldChg>
    </pc:docChg>
  </pc:docChgLst>
  <pc:docChgLst>
    <pc:chgData name="Tejada, Carmen" userId="4e46fa0d-51a0-4b7a-a6a6-e5b06c9f6d76" providerId="ADAL" clId="{BC616E82-1B67-4237-B68A-F7CAADDB8B17}"/>
    <pc:docChg chg="undo custSel addSld delSld modSld sldOrd modSection replTag">
      <pc:chgData name="Tejada, Carmen" userId="4e46fa0d-51a0-4b7a-a6a6-e5b06c9f6d76" providerId="ADAL" clId="{BC616E82-1B67-4237-B68A-F7CAADDB8B17}" dt="2023-11-08T18:56:04.998" v="3574" actId="1076"/>
      <pc:docMkLst>
        <pc:docMk/>
      </pc:docMkLst>
      <pc:sldChg chg="add del">
        <pc:chgData name="Tejada, Carmen" userId="4e46fa0d-51a0-4b7a-a6a6-e5b06c9f6d76" providerId="ADAL" clId="{BC616E82-1B67-4237-B68A-F7CAADDB8B17}" dt="2023-11-08T17:11:33.227" v="532" actId="47"/>
        <pc:sldMkLst>
          <pc:docMk/>
          <pc:sldMk cId="614413842" sldId="323"/>
        </pc:sldMkLst>
      </pc:sldChg>
      <pc:sldChg chg="addSp delSp modSp mod ord">
        <pc:chgData name="Tejada, Carmen" userId="4e46fa0d-51a0-4b7a-a6a6-e5b06c9f6d76" providerId="ADAL" clId="{BC616E82-1B67-4237-B68A-F7CAADDB8B17}" dt="2023-11-08T18:56:04.998" v="3574" actId="1076"/>
        <pc:sldMkLst>
          <pc:docMk/>
          <pc:sldMk cId="2567192912" sldId="2147468926"/>
        </pc:sldMkLst>
        <pc:spChg chg="del">
          <ac:chgData name="Tejada, Carmen" userId="4e46fa0d-51a0-4b7a-a6a6-e5b06c9f6d76" providerId="ADAL" clId="{BC616E82-1B67-4237-B68A-F7CAADDB8B17}" dt="2023-11-08T18:53:30.047" v="3351" actId="478"/>
          <ac:spMkLst>
            <pc:docMk/>
            <pc:sldMk cId="2567192912" sldId="2147468926"/>
            <ac:spMk id="5" creationId="{C51B1FBE-4A59-B56A-AD6B-E133C35F0A29}"/>
          </ac:spMkLst>
        </pc:spChg>
        <pc:spChg chg="add mod">
          <ac:chgData name="Tejada, Carmen" userId="4e46fa0d-51a0-4b7a-a6a6-e5b06c9f6d76" providerId="ADAL" clId="{BC616E82-1B67-4237-B68A-F7CAADDB8B17}" dt="2023-11-08T18:20:19.841" v="3082" actId="1076"/>
          <ac:spMkLst>
            <pc:docMk/>
            <pc:sldMk cId="2567192912" sldId="2147468926"/>
            <ac:spMk id="7" creationId="{8B474024-8A37-09CC-9AE5-AEBF69596D01}"/>
          </ac:spMkLst>
        </pc:spChg>
        <pc:spChg chg="add mod">
          <ac:chgData name="Tejada, Carmen" userId="4e46fa0d-51a0-4b7a-a6a6-e5b06c9f6d76" providerId="ADAL" clId="{BC616E82-1B67-4237-B68A-F7CAADDB8B17}" dt="2023-11-08T18:55:06.078" v="3501" actId="20577"/>
          <ac:spMkLst>
            <pc:docMk/>
            <pc:sldMk cId="2567192912" sldId="2147468926"/>
            <ac:spMk id="8" creationId="{D038F381-5340-0F57-9366-447EBE00DEF9}"/>
          </ac:spMkLst>
        </pc:spChg>
        <pc:spChg chg="add mod">
          <ac:chgData name="Tejada, Carmen" userId="4e46fa0d-51a0-4b7a-a6a6-e5b06c9f6d76" providerId="ADAL" clId="{BC616E82-1B67-4237-B68A-F7CAADDB8B17}" dt="2023-11-08T18:55:42.452" v="3569" actId="1076"/>
          <ac:spMkLst>
            <pc:docMk/>
            <pc:sldMk cId="2567192912" sldId="2147468926"/>
            <ac:spMk id="9" creationId="{FBC2A622-23AA-A20A-F28D-07518F75FB65}"/>
          </ac:spMkLst>
        </pc:spChg>
        <pc:spChg chg="mod">
          <ac:chgData name="Tejada, Carmen" userId="4e46fa0d-51a0-4b7a-a6a6-e5b06c9f6d76" providerId="ADAL" clId="{BC616E82-1B67-4237-B68A-F7CAADDB8B17}" dt="2023-11-08T18:56:04.998" v="3574" actId="1076"/>
          <ac:spMkLst>
            <pc:docMk/>
            <pc:sldMk cId="2567192912" sldId="2147468926"/>
            <ac:spMk id="17" creationId="{F9C3BD7C-474D-4DB9-882A-DF09FED3260E}"/>
          </ac:spMkLst>
        </pc:spChg>
        <pc:spChg chg="del">
          <ac:chgData name="Tejada, Carmen" userId="4e46fa0d-51a0-4b7a-a6a6-e5b06c9f6d76" providerId="ADAL" clId="{BC616E82-1B67-4237-B68A-F7CAADDB8B17}" dt="2023-11-08T18:55:57.923" v="3571" actId="478"/>
          <ac:spMkLst>
            <pc:docMk/>
            <pc:sldMk cId="2567192912" sldId="2147468926"/>
            <ac:spMk id="19" creationId="{2372B94B-9FF8-4CA6-8F40-CB74CEC81D9D}"/>
          </ac:spMkLst>
        </pc:spChg>
        <pc:picChg chg="add mod">
          <ac:chgData name="Tejada, Carmen" userId="4e46fa0d-51a0-4b7a-a6a6-e5b06c9f6d76" providerId="ADAL" clId="{BC616E82-1B67-4237-B68A-F7CAADDB8B17}" dt="2023-11-08T18:20:07.064" v="3073" actId="1076"/>
          <ac:picMkLst>
            <pc:docMk/>
            <pc:sldMk cId="2567192912" sldId="2147468926"/>
            <ac:picMk id="6" creationId="{B7AC4A0A-0423-EB52-7775-06B0E04F6497}"/>
          </ac:picMkLst>
        </pc:picChg>
        <pc:picChg chg="mod">
          <ac:chgData name="Tejada, Carmen" userId="4e46fa0d-51a0-4b7a-a6a6-e5b06c9f6d76" providerId="ADAL" clId="{BC616E82-1B67-4237-B68A-F7CAADDB8B17}" dt="2023-11-08T18:56:02.017" v="3573" actId="1076"/>
          <ac:picMkLst>
            <pc:docMk/>
            <pc:sldMk cId="2567192912" sldId="2147468926"/>
            <ac:picMk id="47" creationId="{2F1742B3-E73F-4FC8-9DD9-47BA67325CAE}"/>
          </ac:picMkLst>
        </pc:picChg>
      </pc:sldChg>
      <pc:sldChg chg="addSp modSp add del mod">
        <pc:chgData name="Tejada, Carmen" userId="4e46fa0d-51a0-4b7a-a6a6-e5b06c9f6d76" providerId="ADAL" clId="{BC616E82-1B67-4237-B68A-F7CAADDB8B17}" dt="2023-11-08T17:11:35.421" v="533" actId="47"/>
        <pc:sldMkLst>
          <pc:docMk/>
          <pc:sldMk cId="2503463472" sldId="2147470280"/>
        </pc:sldMkLst>
        <pc:spChg chg="mod">
          <ac:chgData name="Tejada, Carmen" userId="4e46fa0d-51a0-4b7a-a6a6-e5b06c9f6d76" providerId="ADAL" clId="{BC616E82-1B67-4237-B68A-F7CAADDB8B17}" dt="2023-11-08T17:09:29.016" v="467" actId="790"/>
          <ac:spMkLst>
            <pc:docMk/>
            <pc:sldMk cId="2503463472" sldId="2147470280"/>
            <ac:spMk id="6" creationId="{0422C721-A3DF-E7D7-6156-42DDA7374969}"/>
          </ac:spMkLst>
        </pc:spChg>
        <pc:spChg chg="mod">
          <ac:chgData name="Tejada, Carmen" userId="4e46fa0d-51a0-4b7a-a6a6-e5b06c9f6d76" providerId="ADAL" clId="{BC616E82-1B67-4237-B68A-F7CAADDB8B17}" dt="2023-11-08T17:09:29.016" v="467" actId="790"/>
          <ac:spMkLst>
            <pc:docMk/>
            <pc:sldMk cId="2503463472" sldId="2147470280"/>
            <ac:spMk id="10" creationId="{138BE06A-538A-80B7-1862-D2DFF69E6D5F}"/>
          </ac:spMkLst>
        </pc:spChg>
        <pc:spChg chg="mod">
          <ac:chgData name="Tejada, Carmen" userId="4e46fa0d-51a0-4b7a-a6a6-e5b06c9f6d76" providerId="ADAL" clId="{BC616E82-1B67-4237-B68A-F7CAADDB8B17}" dt="2023-11-08T17:09:29.016" v="467" actId="790"/>
          <ac:spMkLst>
            <pc:docMk/>
            <pc:sldMk cId="2503463472" sldId="2147470280"/>
            <ac:spMk id="14" creationId="{B7D6815D-1324-D536-5F5C-5BFC3385E995}"/>
          </ac:spMkLst>
        </pc:spChg>
        <pc:graphicFrameChg chg="add mod ord modVis replST">
          <ac:chgData name="Tejada, Carmen" userId="4e46fa0d-51a0-4b7a-a6a6-e5b06c9f6d76" providerId="ADAL" clId="{BC616E82-1B67-4237-B68A-F7CAADDB8B17}" dt="2023-11-08T17:09:30.791" v="484"/>
          <ac:graphicFrameMkLst>
            <pc:docMk/>
            <pc:sldMk cId="2503463472" sldId="2147470280"/>
            <ac:graphicFrameMk id="2" creationId="{D2933B80-D134-0D66-B082-408A801D43F0}"/>
          </ac:graphicFrameMkLst>
        </pc:graphicFrameChg>
        <pc:graphicFrameChg chg="modGraphic">
          <ac:chgData name="Tejada, Carmen" userId="4e46fa0d-51a0-4b7a-a6a6-e5b06c9f6d76" providerId="ADAL" clId="{BC616E82-1B67-4237-B68A-F7CAADDB8B17}" dt="2023-11-08T17:09:28.748" v="420" actId="947"/>
          <ac:graphicFrameMkLst>
            <pc:docMk/>
            <pc:sldMk cId="2503463472" sldId="2147470280"/>
            <ac:graphicFrameMk id="8" creationId="{2932A811-EF0B-2C8C-E660-D6D07FDFB1A5}"/>
          </ac:graphicFrameMkLst>
        </pc:graphicFrameChg>
        <pc:graphicFrameChg chg="modGraphic">
          <ac:chgData name="Tejada, Carmen" userId="4e46fa0d-51a0-4b7a-a6a6-e5b06c9f6d76" providerId="ADAL" clId="{BC616E82-1B67-4237-B68A-F7CAADDB8B17}" dt="2023-11-08T17:09:28.983" v="462" actId="947"/>
          <ac:graphicFrameMkLst>
            <pc:docMk/>
            <pc:sldMk cId="2503463472" sldId="2147470280"/>
            <ac:graphicFrameMk id="13" creationId="{E7E896A7-1F25-5E2C-957C-38F0C08F7FC4}"/>
          </ac:graphicFrameMkLst>
        </pc:graphicFrameChg>
      </pc:sldChg>
      <pc:sldChg chg="modSp mod">
        <pc:chgData name="Tejada, Carmen" userId="4e46fa0d-51a0-4b7a-a6a6-e5b06c9f6d76" providerId="ADAL" clId="{BC616E82-1B67-4237-B68A-F7CAADDB8B17}" dt="2023-11-08T16:45:19.957" v="18" actId="20577"/>
        <pc:sldMkLst>
          <pc:docMk/>
          <pc:sldMk cId="4269606312" sldId="2147471534"/>
        </pc:sldMkLst>
        <pc:spChg chg="mod">
          <ac:chgData name="Tejada, Carmen" userId="4e46fa0d-51a0-4b7a-a6a6-e5b06c9f6d76" providerId="ADAL" clId="{BC616E82-1B67-4237-B68A-F7CAADDB8B17}" dt="2023-11-08T16:45:19.957" v="18" actId="20577"/>
          <ac:spMkLst>
            <pc:docMk/>
            <pc:sldMk cId="4269606312" sldId="2147471534"/>
            <ac:spMk id="9" creationId="{6E939B1C-B629-486C-A94D-A6F4822083C0}"/>
          </ac:spMkLst>
        </pc:spChg>
      </pc:sldChg>
      <pc:sldChg chg="modSp mod">
        <pc:chgData name="Tejada, Carmen" userId="4e46fa0d-51a0-4b7a-a6a6-e5b06c9f6d76" providerId="ADAL" clId="{BC616E82-1B67-4237-B68A-F7CAADDB8B17}" dt="2023-11-08T16:46:46.424" v="47" actId="108"/>
        <pc:sldMkLst>
          <pc:docMk/>
          <pc:sldMk cId="3962156809" sldId="2147472872"/>
        </pc:sldMkLst>
        <pc:spChg chg="mod">
          <ac:chgData name="Tejada, Carmen" userId="4e46fa0d-51a0-4b7a-a6a6-e5b06c9f6d76" providerId="ADAL" clId="{BC616E82-1B67-4237-B68A-F7CAADDB8B17}" dt="2023-11-08T16:46:41.633" v="46" actId="108"/>
          <ac:spMkLst>
            <pc:docMk/>
            <pc:sldMk cId="3962156809" sldId="2147472872"/>
            <ac:spMk id="95" creationId="{685B872B-6911-A161-AA04-7B33E514FB9D}"/>
          </ac:spMkLst>
        </pc:spChg>
        <pc:spChg chg="mod">
          <ac:chgData name="Tejada, Carmen" userId="4e46fa0d-51a0-4b7a-a6a6-e5b06c9f6d76" providerId="ADAL" clId="{BC616E82-1B67-4237-B68A-F7CAADDB8B17}" dt="2023-11-08T16:46:46.424" v="47" actId="108"/>
          <ac:spMkLst>
            <pc:docMk/>
            <pc:sldMk cId="3962156809" sldId="2147472872"/>
            <ac:spMk id="1024" creationId="{525EFA0B-65CE-8945-758B-2ABCD35BA5A7}"/>
          </ac:spMkLst>
        </pc:spChg>
      </pc:sldChg>
      <pc:sldChg chg="modSp mod">
        <pc:chgData name="Tejada, Carmen" userId="4e46fa0d-51a0-4b7a-a6a6-e5b06c9f6d76" providerId="ADAL" clId="{BC616E82-1B67-4237-B68A-F7CAADDB8B17}" dt="2023-11-08T18:27:41.630" v="3089" actId="14100"/>
        <pc:sldMkLst>
          <pc:docMk/>
          <pc:sldMk cId="2947965838" sldId="2147472876"/>
        </pc:sldMkLst>
        <pc:spChg chg="mod">
          <ac:chgData name="Tejada, Carmen" userId="4e46fa0d-51a0-4b7a-a6a6-e5b06c9f6d76" providerId="ADAL" clId="{BC616E82-1B67-4237-B68A-F7CAADDB8B17}" dt="2023-11-08T18:27:30.612" v="3087" actId="14100"/>
          <ac:spMkLst>
            <pc:docMk/>
            <pc:sldMk cId="2947965838" sldId="2147472876"/>
            <ac:spMk id="5" creationId="{52358CB7-47EC-4BA4-E514-8463B8D9760F}"/>
          </ac:spMkLst>
        </pc:spChg>
        <pc:spChg chg="mod">
          <ac:chgData name="Tejada, Carmen" userId="4e46fa0d-51a0-4b7a-a6a6-e5b06c9f6d76" providerId="ADAL" clId="{BC616E82-1B67-4237-B68A-F7CAADDB8B17}" dt="2023-11-08T18:27:35.684" v="3088" actId="14100"/>
          <ac:spMkLst>
            <pc:docMk/>
            <pc:sldMk cId="2947965838" sldId="2147472876"/>
            <ac:spMk id="24" creationId="{7C20E076-4510-F198-6B20-973ADFEBBC9B}"/>
          </ac:spMkLst>
        </pc:spChg>
        <pc:spChg chg="mod">
          <ac:chgData name="Tejada, Carmen" userId="4e46fa0d-51a0-4b7a-a6a6-e5b06c9f6d76" providerId="ADAL" clId="{BC616E82-1B67-4237-B68A-F7CAADDB8B17}" dt="2023-11-08T18:27:41.630" v="3089" actId="14100"/>
          <ac:spMkLst>
            <pc:docMk/>
            <pc:sldMk cId="2947965838" sldId="2147472876"/>
            <ac:spMk id="25" creationId="{97B39B4D-855A-54B5-8F30-3F6C4A224F49}"/>
          </ac:spMkLst>
        </pc:spChg>
        <pc:grpChg chg="mod">
          <ac:chgData name="Tejada, Carmen" userId="4e46fa0d-51a0-4b7a-a6a6-e5b06c9f6d76" providerId="ADAL" clId="{BC616E82-1B67-4237-B68A-F7CAADDB8B17}" dt="2023-11-08T16:47:27.492" v="48" actId="14100"/>
          <ac:grpSpMkLst>
            <pc:docMk/>
            <pc:sldMk cId="2947965838" sldId="2147472876"/>
            <ac:grpSpMk id="12" creationId="{0B75489D-BC39-AC38-BA28-C1E611AAABD0}"/>
          </ac:grpSpMkLst>
        </pc:grpChg>
        <pc:grpChg chg="mod">
          <ac:chgData name="Tejada, Carmen" userId="4e46fa0d-51a0-4b7a-a6a6-e5b06c9f6d76" providerId="ADAL" clId="{BC616E82-1B67-4237-B68A-F7CAADDB8B17}" dt="2023-11-08T18:27:27.105" v="3086" actId="14100"/>
          <ac:grpSpMkLst>
            <pc:docMk/>
            <pc:sldMk cId="2947965838" sldId="2147472876"/>
            <ac:grpSpMk id="21" creationId="{F84F4703-ECEB-A2DA-74CA-BB835B3D9082}"/>
          </ac:grpSpMkLst>
        </pc:grpChg>
      </pc:sldChg>
      <pc:sldChg chg="modSp mod">
        <pc:chgData name="Tejada, Carmen" userId="4e46fa0d-51a0-4b7a-a6a6-e5b06c9f6d76" providerId="ADAL" clId="{BC616E82-1B67-4237-B68A-F7CAADDB8B17}" dt="2023-11-08T16:48:26.674" v="58" actId="207"/>
        <pc:sldMkLst>
          <pc:docMk/>
          <pc:sldMk cId="3940308674" sldId="2147472906"/>
        </pc:sldMkLst>
        <pc:spChg chg="mod">
          <ac:chgData name="Tejada, Carmen" userId="4e46fa0d-51a0-4b7a-a6a6-e5b06c9f6d76" providerId="ADAL" clId="{BC616E82-1B67-4237-B68A-F7CAADDB8B17}" dt="2023-11-08T16:48:26.674" v="58" actId="207"/>
          <ac:spMkLst>
            <pc:docMk/>
            <pc:sldMk cId="3940308674" sldId="2147472906"/>
            <ac:spMk id="5" creationId="{2E5CDE36-5BC8-1F9A-62A6-73810D3A0594}"/>
          </ac:spMkLst>
        </pc:spChg>
      </pc:sldChg>
      <pc:sldChg chg="modSp mod">
        <pc:chgData name="Tejada, Carmen" userId="4e46fa0d-51a0-4b7a-a6a6-e5b06c9f6d76" providerId="ADAL" clId="{BC616E82-1B67-4237-B68A-F7CAADDB8B17}" dt="2023-11-08T16:57:58.129" v="64" actId="242"/>
        <pc:sldMkLst>
          <pc:docMk/>
          <pc:sldMk cId="2553985361" sldId="2147472911"/>
        </pc:sldMkLst>
        <pc:spChg chg="mod">
          <ac:chgData name="Tejada, Carmen" userId="4e46fa0d-51a0-4b7a-a6a6-e5b06c9f6d76" providerId="ADAL" clId="{BC616E82-1B67-4237-B68A-F7CAADDB8B17}" dt="2023-11-08T16:57:58.129" v="64" actId="242"/>
          <ac:spMkLst>
            <pc:docMk/>
            <pc:sldMk cId="2553985361" sldId="2147472911"/>
            <ac:spMk id="37" creationId="{707FA79F-3E06-2E5D-1D50-7E3810C4F7A0}"/>
          </ac:spMkLst>
        </pc:spChg>
        <pc:spChg chg="mod">
          <ac:chgData name="Tejada, Carmen" userId="4e46fa0d-51a0-4b7a-a6a6-e5b06c9f6d76" providerId="ADAL" clId="{BC616E82-1B67-4237-B68A-F7CAADDB8B17}" dt="2023-11-08T16:57:58.129" v="64" actId="242"/>
          <ac:spMkLst>
            <pc:docMk/>
            <pc:sldMk cId="2553985361" sldId="2147472911"/>
            <ac:spMk id="38" creationId="{840BA94C-98E2-C895-BE1D-930F66756A9E}"/>
          </ac:spMkLst>
        </pc:spChg>
      </pc:sldChg>
      <pc:sldChg chg="addSp delSp modSp mod ord">
        <pc:chgData name="Tejada, Carmen" userId="4e46fa0d-51a0-4b7a-a6a6-e5b06c9f6d76" providerId="ADAL" clId="{BC616E82-1B67-4237-B68A-F7CAADDB8B17}" dt="2023-11-08T18:46:09.457" v="3117" actId="20577"/>
        <pc:sldMkLst>
          <pc:docMk/>
          <pc:sldMk cId="1970585656" sldId="2147472915"/>
        </pc:sldMkLst>
        <pc:spChg chg="add del mod">
          <ac:chgData name="Tejada, Carmen" userId="4e46fa0d-51a0-4b7a-a6a6-e5b06c9f6d76" providerId="ADAL" clId="{BC616E82-1B67-4237-B68A-F7CAADDB8B17}" dt="2023-11-08T18:16:45.519" v="2819" actId="478"/>
          <ac:spMkLst>
            <pc:docMk/>
            <pc:sldMk cId="1970585656" sldId="2147472915"/>
            <ac:spMk id="4" creationId="{1909A930-36F0-906F-A680-7FB155D67108}"/>
          </ac:spMkLst>
        </pc:spChg>
        <pc:spChg chg="mod">
          <ac:chgData name="Tejada, Carmen" userId="4e46fa0d-51a0-4b7a-a6a6-e5b06c9f6d76" providerId="ADAL" clId="{BC616E82-1B67-4237-B68A-F7CAADDB8B17}" dt="2023-11-08T18:18:22.857" v="3050" actId="20577"/>
          <ac:spMkLst>
            <pc:docMk/>
            <pc:sldMk cId="1970585656" sldId="2147472915"/>
            <ac:spMk id="10" creationId="{9D054137-CCA9-92E4-3FEA-0DDCB406CB43}"/>
          </ac:spMkLst>
        </pc:spChg>
        <pc:spChg chg="add mod">
          <ac:chgData name="Tejada, Carmen" userId="4e46fa0d-51a0-4b7a-a6a6-e5b06c9f6d76" providerId="ADAL" clId="{BC616E82-1B67-4237-B68A-F7CAADDB8B17}" dt="2023-11-08T18:19:13.455" v="3070"/>
          <ac:spMkLst>
            <pc:docMk/>
            <pc:sldMk cId="1970585656" sldId="2147472915"/>
            <ac:spMk id="16" creationId="{25681E8D-62EC-E593-A78F-DE565FC269D4}"/>
          </ac:spMkLst>
        </pc:spChg>
        <pc:spChg chg="mod">
          <ac:chgData name="Tejada, Carmen" userId="4e46fa0d-51a0-4b7a-a6a6-e5b06c9f6d76" providerId="ADAL" clId="{BC616E82-1B67-4237-B68A-F7CAADDB8B17}" dt="2023-11-08T18:46:09.457" v="3117" actId="20577"/>
          <ac:spMkLst>
            <pc:docMk/>
            <pc:sldMk cId="1970585656" sldId="2147472915"/>
            <ac:spMk id="25" creationId="{7380906E-2576-9F2B-3601-714CA38433B0}"/>
          </ac:spMkLst>
        </pc:spChg>
        <pc:spChg chg="mod">
          <ac:chgData name="Tejada, Carmen" userId="4e46fa0d-51a0-4b7a-a6a6-e5b06c9f6d76" providerId="ADAL" clId="{BC616E82-1B67-4237-B68A-F7CAADDB8B17}" dt="2023-11-08T18:19:19.431" v="3071" actId="14100"/>
          <ac:spMkLst>
            <pc:docMk/>
            <pc:sldMk cId="1970585656" sldId="2147472915"/>
            <ac:spMk id="51" creationId="{B26C732C-7D1C-4D68-898A-5D6CC14B2C42}"/>
          </ac:spMkLst>
        </pc:spChg>
        <pc:picChg chg="mod">
          <ac:chgData name="Tejada, Carmen" userId="4e46fa0d-51a0-4b7a-a6a6-e5b06c9f6d76" providerId="ADAL" clId="{BC616E82-1B67-4237-B68A-F7CAADDB8B17}" dt="2023-11-08T18:24:36.046" v="3085" actId="1076"/>
          <ac:picMkLst>
            <pc:docMk/>
            <pc:sldMk cId="1970585656" sldId="2147472915"/>
            <ac:picMk id="2" creationId="{D0D35502-AC76-21DA-1EA1-50C1AF22C260}"/>
          </ac:picMkLst>
        </pc:picChg>
        <pc:picChg chg="add mod">
          <ac:chgData name="Tejada, Carmen" userId="4e46fa0d-51a0-4b7a-a6a6-e5b06c9f6d76" providerId="ADAL" clId="{BC616E82-1B67-4237-B68A-F7CAADDB8B17}" dt="2023-11-08T18:19:03.144" v="3069" actId="1076"/>
          <ac:picMkLst>
            <pc:docMk/>
            <pc:sldMk cId="1970585656" sldId="2147472915"/>
            <ac:picMk id="14" creationId="{0181F7EC-5833-9600-B1C2-44AFF946CAAF}"/>
          </ac:picMkLst>
        </pc:picChg>
        <pc:picChg chg="add mod">
          <ac:chgData name="Tejada, Carmen" userId="4e46fa0d-51a0-4b7a-a6a6-e5b06c9f6d76" providerId="ADAL" clId="{BC616E82-1B67-4237-B68A-F7CAADDB8B17}" dt="2023-11-08T18:19:13.455" v="3070"/>
          <ac:picMkLst>
            <pc:docMk/>
            <pc:sldMk cId="1970585656" sldId="2147472915"/>
            <ac:picMk id="15" creationId="{1F611419-044A-7DFD-E379-06008D848C69}"/>
          </ac:picMkLst>
        </pc:picChg>
        <pc:picChg chg="del">
          <ac:chgData name="Tejada, Carmen" userId="4e46fa0d-51a0-4b7a-a6a6-e5b06c9f6d76" providerId="ADAL" clId="{BC616E82-1B67-4237-B68A-F7CAADDB8B17}" dt="2023-11-08T18:18:48.124" v="3067" actId="478"/>
          <ac:picMkLst>
            <pc:docMk/>
            <pc:sldMk cId="1970585656" sldId="2147472915"/>
            <ac:picMk id="1026" creationId="{A1B8BFBE-9AFD-2B7C-FC45-DD61745DFE4B}"/>
          </ac:picMkLst>
        </pc:picChg>
      </pc:sldChg>
      <pc:sldChg chg="addSp delSp modSp mod ord">
        <pc:chgData name="Tejada, Carmen" userId="4e46fa0d-51a0-4b7a-a6a6-e5b06c9f6d76" providerId="ADAL" clId="{BC616E82-1B67-4237-B68A-F7CAADDB8B17}" dt="2023-11-08T18:20:37.357" v="3084" actId="1076"/>
        <pc:sldMkLst>
          <pc:docMk/>
          <pc:sldMk cId="2354420114" sldId="2147472916"/>
        </pc:sldMkLst>
        <pc:spChg chg="del">
          <ac:chgData name="Tejada, Carmen" userId="4e46fa0d-51a0-4b7a-a6a6-e5b06c9f6d76" providerId="ADAL" clId="{BC616E82-1B67-4237-B68A-F7CAADDB8B17}" dt="2023-11-08T18:20:33.341" v="3083" actId="478"/>
          <ac:spMkLst>
            <pc:docMk/>
            <pc:sldMk cId="2354420114" sldId="2147472916"/>
            <ac:spMk id="5" creationId="{C51B1FBE-4A59-B56A-AD6B-E133C35F0A29}"/>
          </ac:spMkLst>
        </pc:spChg>
        <pc:spChg chg="add mod">
          <ac:chgData name="Tejada, Carmen" userId="4e46fa0d-51a0-4b7a-a6a6-e5b06c9f6d76" providerId="ADAL" clId="{BC616E82-1B67-4237-B68A-F7CAADDB8B17}" dt="2023-11-08T18:20:37.357" v="3084" actId="1076"/>
          <ac:spMkLst>
            <pc:docMk/>
            <pc:sldMk cId="2354420114" sldId="2147472916"/>
            <ac:spMk id="6" creationId="{FFAD11DC-6A2B-F608-5B3B-603CC16372C3}"/>
          </ac:spMkLst>
        </pc:spChg>
        <pc:spChg chg="del">
          <ac:chgData name="Tejada, Carmen" userId="4e46fa0d-51a0-4b7a-a6a6-e5b06c9f6d76" providerId="ADAL" clId="{BC616E82-1B67-4237-B68A-F7CAADDB8B17}" dt="2023-11-08T16:57:38.837" v="62" actId="478"/>
          <ac:spMkLst>
            <pc:docMk/>
            <pc:sldMk cId="2354420114" sldId="2147472916"/>
            <ac:spMk id="8" creationId="{5B6358EE-7A82-71B8-734C-176257CA5FC4}"/>
          </ac:spMkLst>
        </pc:spChg>
        <pc:spChg chg="add mod">
          <ac:chgData name="Tejada, Carmen" userId="4e46fa0d-51a0-4b7a-a6a6-e5b06c9f6d76" providerId="ADAL" clId="{BC616E82-1B67-4237-B68A-F7CAADDB8B17}" dt="2023-11-08T17:10:29.855" v="515" actId="115"/>
          <ac:spMkLst>
            <pc:docMk/>
            <pc:sldMk cId="2354420114" sldId="2147472916"/>
            <ac:spMk id="9" creationId="{3004FFFE-6741-6BD0-C874-4C208F953D8E}"/>
          </ac:spMkLst>
        </pc:spChg>
        <pc:spChg chg="add mod">
          <ac:chgData name="Tejada, Carmen" userId="4e46fa0d-51a0-4b7a-a6a6-e5b06c9f6d76" providerId="ADAL" clId="{BC616E82-1B67-4237-B68A-F7CAADDB8B17}" dt="2023-11-08T17:10:52.414" v="518" actId="1076"/>
          <ac:spMkLst>
            <pc:docMk/>
            <pc:sldMk cId="2354420114" sldId="2147472916"/>
            <ac:spMk id="10" creationId="{4EE823B1-9473-9B26-CC7E-5FBAAC3AAE13}"/>
          </ac:spMkLst>
        </pc:spChg>
        <pc:spChg chg="add mod">
          <ac:chgData name="Tejada, Carmen" userId="4e46fa0d-51a0-4b7a-a6a6-e5b06c9f6d76" providerId="ADAL" clId="{BC616E82-1B67-4237-B68A-F7CAADDB8B17}" dt="2023-11-08T17:10:52.414" v="518" actId="1076"/>
          <ac:spMkLst>
            <pc:docMk/>
            <pc:sldMk cId="2354420114" sldId="2147472916"/>
            <ac:spMk id="11" creationId="{82AF9A40-A976-A7A0-3E7D-A6DB1BCE2F60}"/>
          </ac:spMkLst>
        </pc:spChg>
        <pc:spChg chg="add mod">
          <ac:chgData name="Tejada, Carmen" userId="4e46fa0d-51a0-4b7a-a6a6-e5b06c9f6d76" providerId="ADAL" clId="{BC616E82-1B67-4237-B68A-F7CAADDB8B17}" dt="2023-11-08T17:11:11.503" v="528" actId="14100"/>
          <ac:spMkLst>
            <pc:docMk/>
            <pc:sldMk cId="2354420114" sldId="2147472916"/>
            <ac:spMk id="12" creationId="{102CD823-EFC9-F697-22B1-4976D151276E}"/>
          </ac:spMkLst>
        </pc:spChg>
        <pc:graphicFrameChg chg="mod">
          <ac:chgData name="Tejada, Carmen" userId="4e46fa0d-51a0-4b7a-a6a6-e5b06c9f6d76" providerId="ADAL" clId="{BC616E82-1B67-4237-B68A-F7CAADDB8B17}" dt="2023-11-08T17:10:20.858" v="512"/>
          <ac:graphicFrameMkLst>
            <pc:docMk/>
            <pc:sldMk cId="2354420114" sldId="2147472916"/>
            <ac:graphicFrameMk id="4" creationId="{7569AC24-D204-49E9-88C7-8DCC12F09696}"/>
          </ac:graphicFrameMkLst>
        </pc:graphicFrameChg>
        <pc:picChg chg="add mod modCrop">
          <ac:chgData name="Tejada, Carmen" userId="4e46fa0d-51a0-4b7a-a6a6-e5b06c9f6d76" providerId="ADAL" clId="{BC616E82-1B67-4237-B68A-F7CAADDB8B17}" dt="2023-11-08T17:10:36.735" v="516" actId="732"/>
          <ac:picMkLst>
            <pc:docMk/>
            <pc:sldMk cId="2354420114" sldId="2147472916"/>
            <ac:picMk id="7" creationId="{FA50F0DE-28C7-14B7-0609-39B85EC1DD5D}"/>
          </ac:picMkLst>
        </pc:picChg>
        <pc:picChg chg="add mod">
          <ac:chgData name="Tejada, Carmen" userId="4e46fa0d-51a0-4b7a-a6a6-e5b06c9f6d76" providerId="ADAL" clId="{BC616E82-1B67-4237-B68A-F7CAADDB8B17}" dt="2023-11-08T17:11:30.869" v="531" actId="1076"/>
          <ac:picMkLst>
            <pc:docMk/>
            <pc:sldMk cId="2354420114" sldId="2147472916"/>
            <ac:picMk id="13" creationId="{92B1F0F7-FA89-F27A-F94D-403038167722}"/>
          </ac:picMkLst>
        </pc:picChg>
      </pc:sldChg>
      <pc:sldChg chg="addSp delSp modSp mod">
        <pc:chgData name="Tejada, Carmen" userId="4e46fa0d-51a0-4b7a-a6a6-e5b06c9f6d76" providerId="ADAL" clId="{BC616E82-1B67-4237-B68A-F7CAADDB8B17}" dt="2023-11-08T18:13:30.574" v="2662" actId="1076"/>
        <pc:sldMkLst>
          <pc:docMk/>
          <pc:sldMk cId="467802447" sldId="2147472917"/>
        </pc:sldMkLst>
        <pc:spChg chg="mod">
          <ac:chgData name="Tejada, Carmen" userId="4e46fa0d-51a0-4b7a-a6a6-e5b06c9f6d76" providerId="ADAL" clId="{BC616E82-1B67-4237-B68A-F7CAADDB8B17}" dt="2023-11-08T18:05:42.068" v="2289" actId="14100"/>
          <ac:spMkLst>
            <pc:docMk/>
            <pc:sldMk cId="467802447" sldId="2147472917"/>
            <ac:spMk id="10" creationId="{9D054137-CCA9-92E4-3FEA-0DDCB406CB43}"/>
          </ac:spMkLst>
        </pc:spChg>
        <pc:spChg chg="mod">
          <ac:chgData name="Tejada, Carmen" userId="4e46fa0d-51a0-4b7a-a6a6-e5b06c9f6d76" providerId="ADAL" clId="{BC616E82-1B67-4237-B68A-F7CAADDB8B17}" dt="2023-11-08T18:05:31.743" v="2286" actId="1076"/>
          <ac:spMkLst>
            <pc:docMk/>
            <pc:sldMk cId="467802447" sldId="2147472917"/>
            <ac:spMk id="12" creationId="{58F63DB9-85FD-9DF0-012B-E0FD4BB21CB1}"/>
          </ac:spMkLst>
        </pc:spChg>
        <pc:spChg chg="mod">
          <ac:chgData name="Tejada, Carmen" userId="4e46fa0d-51a0-4b7a-a6a6-e5b06c9f6d76" providerId="ADAL" clId="{BC616E82-1B67-4237-B68A-F7CAADDB8B17}" dt="2023-11-08T18:05:31.743" v="2286" actId="1076"/>
          <ac:spMkLst>
            <pc:docMk/>
            <pc:sldMk cId="467802447" sldId="2147472917"/>
            <ac:spMk id="13" creationId="{C28E0281-5214-3ABC-D206-45042E6F7163}"/>
          </ac:spMkLst>
        </pc:spChg>
        <pc:spChg chg="add mod">
          <ac:chgData name="Tejada, Carmen" userId="4e46fa0d-51a0-4b7a-a6a6-e5b06c9f6d76" providerId="ADAL" clId="{BC616E82-1B67-4237-B68A-F7CAADDB8B17}" dt="2023-11-08T18:13:30.574" v="2662" actId="1076"/>
          <ac:spMkLst>
            <pc:docMk/>
            <pc:sldMk cId="467802447" sldId="2147472917"/>
            <ac:spMk id="15" creationId="{90F8D97B-06EB-148B-DDE9-4039EDAAEE46}"/>
          </ac:spMkLst>
        </pc:spChg>
        <pc:spChg chg="add mod">
          <ac:chgData name="Tejada, Carmen" userId="4e46fa0d-51a0-4b7a-a6a6-e5b06c9f6d76" providerId="ADAL" clId="{BC616E82-1B67-4237-B68A-F7CAADDB8B17}" dt="2023-11-08T18:05:31.743" v="2286" actId="1076"/>
          <ac:spMkLst>
            <pc:docMk/>
            <pc:sldMk cId="467802447" sldId="2147472917"/>
            <ac:spMk id="17" creationId="{E42E3ADF-8EF8-7348-1913-E56A444A2CD0}"/>
          </ac:spMkLst>
        </pc:spChg>
        <pc:spChg chg="add del mod">
          <ac:chgData name="Tejada, Carmen" userId="4e46fa0d-51a0-4b7a-a6a6-e5b06c9f6d76" providerId="ADAL" clId="{BC616E82-1B67-4237-B68A-F7CAADDB8B17}" dt="2023-11-08T18:05:26.234" v="2285" actId="478"/>
          <ac:spMkLst>
            <pc:docMk/>
            <pc:sldMk cId="467802447" sldId="2147472917"/>
            <ac:spMk id="19" creationId="{634D05A9-78D1-7D58-25F5-8BD43D55D971}"/>
          </ac:spMkLst>
        </pc:spChg>
        <pc:spChg chg="mod">
          <ac:chgData name="Tejada, Carmen" userId="4e46fa0d-51a0-4b7a-a6a6-e5b06c9f6d76" providerId="ADAL" clId="{BC616E82-1B67-4237-B68A-F7CAADDB8B17}" dt="2023-11-08T18:06:29.833" v="2329" actId="20577"/>
          <ac:spMkLst>
            <pc:docMk/>
            <pc:sldMk cId="467802447" sldId="2147472917"/>
            <ac:spMk id="25" creationId="{7380906E-2576-9F2B-3601-714CA38433B0}"/>
          </ac:spMkLst>
        </pc:spChg>
        <pc:spChg chg="mod">
          <ac:chgData name="Tejada, Carmen" userId="4e46fa0d-51a0-4b7a-a6a6-e5b06c9f6d76" providerId="ADAL" clId="{BC616E82-1B67-4237-B68A-F7CAADDB8B17}" dt="2023-11-08T18:05:31.743" v="2286" actId="1076"/>
          <ac:spMkLst>
            <pc:docMk/>
            <pc:sldMk cId="467802447" sldId="2147472917"/>
            <ac:spMk id="26" creationId="{45D5399E-DD71-A489-0A3B-C415DF164062}"/>
          </ac:spMkLst>
        </pc:spChg>
        <pc:spChg chg="mod">
          <ac:chgData name="Tejada, Carmen" userId="4e46fa0d-51a0-4b7a-a6a6-e5b06c9f6d76" providerId="ADAL" clId="{BC616E82-1B67-4237-B68A-F7CAADDB8B17}" dt="2023-11-08T18:13:15.817" v="2655" actId="14100"/>
          <ac:spMkLst>
            <pc:docMk/>
            <pc:sldMk cId="467802447" sldId="2147472917"/>
            <ac:spMk id="51" creationId="{B26C732C-7D1C-4D68-898A-5D6CC14B2C42}"/>
          </ac:spMkLst>
        </pc:spChg>
        <pc:picChg chg="mod">
          <ac:chgData name="Tejada, Carmen" userId="4e46fa0d-51a0-4b7a-a6a6-e5b06c9f6d76" providerId="ADAL" clId="{BC616E82-1B67-4237-B68A-F7CAADDB8B17}" dt="2023-11-08T18:05:31.743" v="2286" actId="1076"/>
          <ac:picMkLst>
            <pc:docMk/>
            <pc:sldMk cId="467802447" sldId="2147472917"/>
            <ac:picMk id="2" creationId="{D0D35502-AC76-21DA-1EA1-50C1AF22C260}"/>
          </ac:picMkLst>
        </pc:picChg>
        <pc:picChg chg="mod">
          <ac:chgData name="Tejada, Carmen" userId="4e46fa0d-51a0-4b7a-a6a6-e5b06c9f6d76" providerId="ADAL" clId="{BC616E82-1B67-4237-B68A-F7CAADDB8B17}" dt="2023-11-08T18:05:31.743" v="2286" actId="1076"/>
          <ac:picMkLst>
            <pc:docMk/>
            <pc:sldMk cId="467802447" sldId="2147472917"/>
            <ac:picMk id="3" creationId="{FA2993BF-0886-F157-2E88-C97F4E202EDF}"/>
          </ac:picMkLst>
        </pc:picChg>
        <pc:picChg chg="mod">
          <ac:chgData name="Tejada, Carmen" userId="4e46fa0d-51a0-4b7a-a6a6-e5b06c9f6d76" providerId="ADAL" clId="{BC616E82-1B67-4237-B68A-F7CAADDB8B17}" dt="2023-11-08T18:05:31.743" v="2286" actId="1076"/>
          <ac:picMkLst>
            <pc:docMk/>
            <pc:sldMk cId="467802447" sldId="2147472917"/>
            <ac:picMk id="4" creationId="{66957B6D-B7EB-6F7B-0D1E-C69D83215A28}"/>
          </ac:picMkLst>
        </pc:picChg>
        <pc:picChg chg="add mod">
          <ac:chgData name="Tejada, Carmen" userId="4e46fa0d-51a0-4b7a-a6a6-e5b06c9f6d76" providerId="ADAL" clId="{BC616E82-1B67-4237-B68A-F7CAADDB8B17}" dt="2023-11-08T18:13:30.574" v="2662" actId="1076"/>
          <ac:picMkLst>
            <pc:docMk/>
            <pc:sldMk cId="467802447" sldId="2147472917"/>
            <ac:picMk id="14" creationId="{2EC82752-9679-B62C-5D1D-732C62297B09}"/>
          </ac:picMkLst>
        </pc:picChg>
        <pc:picChg chg="add mod">
          <ac:chgData name="Tejada, Carmen" userId="4e46fa0d-51a0-4b7a-a6a6-e5b06c9f6d76" providerId="ADAL" clId="{BC616E82-1B67-4237-B68A-F7CAADDB8B17}" dt="2023-11-08T18:05:31.743" v="2286" actId="1076"/>
          <ac:picMkLst>
            <pc:docMk/>
            <pc:sldMk cId="467802447" sldId="2147472917"/>
            <ac:picMk id="16" creationId="{8D0B8368-4C2F-A6D7-4FA8-C66CD63B89FF}"/>
          </ac:picMkLst>
        </pc:picChg>
      </pc:sldChg>
      <pc:sldChg chg="addSp delSp modSp mod">
        <pc:chgData name="Tejada, Carmen" userId="4e46fa0d-51a0-4b7a-a6a6-e5b06c9f6d76" providerId="ADAL" clId="{BC616E82-1B67-4237-B68A-F7CAADDB8B17}" dt="2023-11-08T18:13:59.887" v="2673" actId="1076"/>
        <pc:sldMkLst>
          <pc:docMk/>
          <pc:sldMk cId="2632583579" sldId="2147472920"/>
        </pc:sldMkLst>
        <pc:spChg chg="add del mod">
          <ac:chgData name="Tejada, Carmen" userId="4e46fa0d-51a0-4b7a-a6a6-e5b06c9f6d76" providerId="ADAL" clId="{BC616E82-1B67-4237-B68A-F7CAADDB8B17}" dt="2023-11-08T17:21:03.493" v="717"/>
          <ac:spMkLst>
            <pc:docMk/>
            <pc:sldMk cId="2632583579" sldId="2147472920"/>
            <ac:spMk id="2" creationId="{15CA27FA-190D-2979-7A8E-263E40C682D4}"/>
          </ac:spMkLst>
        </pc:spChg>
        <pc:spChg chg="del">
          <ac:chgData name="Tejada, Carmen" userId="4e46fa0d-51a0-4b7a-a6a6-e5b06c9f6d76" providerId="ADAL" clId="{BC616E82-1B67-4237-B68A-F7CAADDB8B17}" dt="2023-11-08T17:20:21.809" v="708" actId="478"/>
          <ac:spMkLst>
            <pc:docMk/>
            <pc:sldMk cId="2632583579" sldId="2147472920"/>
            <ac:spMk id="5" creationId="{2E5CDE36-5BC8-1F9A-62A6-73810D3A0594}"/>
          </ac:spMkLst>
        </pc:spChg>
        <pc:spChg chg="add mod">
          <ac:chgData name="Tejada, Carmen" userId="4e46fa0d-51a0-4b7a-a6a6-e5b06c9f6d76" providerId="ADAL" clId="{BC616E82-1B67-4237-B68A-F7CAADDB8B17}" dt="2023-11-08T17:29:14.497" v="807" actId="20577"/>
          <ac:spMkLst>
            <pc:docMk/>
            <pc:sldMk cId="2632583579" sldId="2147472920"/>
            <ac:spMk id="9" creationId="{C2289D53-B4BF-BFE0-3566-B8F890012DF2}"/>
          </ac:spMkLst>
        </pc:spChg>
        <pc:spChg chg="mod">
          <ac:chgData name="Tejada, Carmen" userId="4e46fa0d-51a0-4b7a-a6a6-e5b06c9f6d76" providerId="ADAL" clId="{BC616E82-1B67-4237-B68A-F7CAADDB8B17}" dt="2023-11-08T17:33:02.771" v="853" actId="1076"/>
          <ac:spMkLst>
            <pc:docMk/>
            <pc:sldMk cId="2632583579" sldId="2147472920"/>
            <ac:spMk id="11" creationId="{8B07CA57-A241-B009-22E4-92D9C070FA44}"/>
          </ac:spMkLst>
        </pc:spChg>
        <pc:spChg chg="mod">
          <ac:chgData name="Tejada, Carmen" userId="4e46fa0d-51a0-4b7a-a6a6-e5b06c9f6d76" providerId="ADAL" clId="{BC616E82-1B67-4237-B68A-F7CAADDB8B17}" dt="2023-11-08T17:26:31.935" v="794" actId="20577"/>
          <ac:spMkLst>
            <pc:docMk/>
            <pc:sldMk cId="2632583579" sldId="2147472920"/>
            <ac:spMk id="12" creationId="{C63D9599-AF8E-DA4B-47AB-81CF3C06A2AD}"/>
          </ac:spMkLst>
        </pc:spChg>
        <pc:spChg chg="add mod">
          <ac:chgData name="Tejada, Carmen" userId="4e46fa0d-51a0-4b7a-a6a6-e5b06c9f6d76" providerId="ADAL" clId="{BC616E82-1B67-4237-B68A-F7CAADDB8B17}" dt="2023-11-08T17:26:57.959" v="796" actId="1076"/>
          <ac:spMkLst>
            <pc:docMk/>
            <pc:sldMk cId="2632583579" sldId="2147472920"/>
            <ac:spMk id="13" creationId="{20CBEC66-1589-D869-7971-085BB1947E61}"/>
          </ac:spMkLst>
        </pc:spChg>
        <pc:spChg chg="del">
          <ac:chgData name="Tejada, Carmen" userId="4e46fa0d-51a0-4b7a-a6a6-e5b06c9f6d76" providerId="ADAL" clId="{BC616E82-1B67-4237-B68A-F7CAADDB8B17}" dt="2023-11-08T17:16:11.252" v="534" actId="478"/>
          <ac:spMkLst>
            <pc:docMk/>
            <pc:sldMk cId="2632583579" sldId="2147472920"/>
            <ac:spMk id="14" creationId="{1D7671C7-17D5-F8AB-1642-C15E1573645A}"/>
          </ac:spMkLst>
        </pc:spChg>
        <pc:spChg chg="add mod">
          <ac:chgData name="Tejada, Carmen" userId="4e46fa0d-51a0-4b7a-a6a6-e5b06c9f6d76" providerId="ADAL" clId="{BC616E82-1B67-4237-B68A-F7CAADDB8B17}" dt="2023-11-08T17:26:57.959" v="796" actId="1076"/>
          <ac:spMkLst>
            <pc:docMk/>
            <pc:sldMk cId="2632583579" sldId="2147472920"/>
            <ac:spMk id="15" creationId="{C075D30F-91D9-41EF-6497-BE8C3D9754CA}"/>
          </ac:spMkLst>
        </pc:spChg>
        <pc:spChg chg="add mod">
          <ac:chgData name="Tejada, Carmen" userId="4e46fa0d-51a0-4b7a-a6a6-e5b06c9f6d76" providerId="ADAL" clId="{BC616E82-1B67-4237-B68A-F7CAADDB8B17}" dt="2023-11-08T17:36:03.304" v="1077" actId="404"/>
          <ac:spMkLst>
            <pc:docMk/>
            <pc:sldMk cId="2632583579" sldId="2147472920"/>
            <ac:spMk id="18" creationId="{5DAEAD30-C5AF-0BF2-A0C8-10617042D555}"/>
          </ac:spMkLst>
        </pc:spChg>
        <pc:spChg chg="add mod">
          <ac:chgData name="Tejada, Carmen" userId="4e46fa0d-51a0-4b7a-a6a6-e5b06c9f6d76" providerId="ADAL" clId="{BC616E82-1B67-4237-B68A-F7CAADDB8B17}" dt="2023-11-08T17:36:18.774" v="1083" actId="1036"/>
          <ac:spMkLst>
            <pc:docMk/>
            <pc:sldMk cId="2632583579" sldId="2147472920"/>
            <ac:spMk id="19" creationId="{1C9E05BC-C35B-E492-6323-BD72D8F65D2D}"/>
          </ac:spMkLst>
        </pc:spChg>
        <pc:spChg chg="add mod">
          <ac:chgData name="Tejada, Carmen" userId="4e46fa0d-51a0-4b7a-a6a6-e5b06c9f6d76" providerId="ADAL" clId="{BC616E82-1B67-4237-B68A-F7CAADDB8B17}" dt="2023-11-08T17:35:02.199" v="1002" actId="1076"/>
          <ac:spMkLst>
            <pc:docMk/>
            <pc:sldMk cId="2632583579" sldId="2147472920"/>
            <ac:spMk id="22" creationId="{32C4388F-807D-75A2-8569-297E4F7F5739}"/>
          </ac:spMkLst>
        </pc:spChg>
        <pc:spChg chg="add del mod">
          <ac:chgData name="Tejada, Carmen" userId="4e46fa0d-51a0-4b7a-a6a6-e5b06c9f6d76" providerId="ADAL" clId="{BC616E82-1B67-4237-B68A-F7CAADDB8B17}" dt="2023-11-08T17:34:57.693" v="1001" actId="478"/>
          <ac:spMkLst>
            <pc:docMk/>
            <pc:sldMk cId="2632583579" sldId="2147472920"/>
            <ac:spMk id="23" creationId="{2358D8E6-DA92-5FCF-B1CB-3EBF15ACAA32}"/>
          </ac:spMkLst>
        </pc:spChg>
        <pc:spChg chg="add del mod">
          <ac:chgData name="Tejada, Carmen" userId="4e46fa0d-51a0-4b7a-a6a6-e5b06c9f6d76" providerId="ADAL" clId="{BC616E82-1B67-4237-B68A-F7CAADDB8B17}" dt="2023-11-08T17:35:21.330" v="1025" actId="478"/>
          <ac:spMkLst>
            <pc:docMk/>
            <pc:sldMk cId="2632583579" sldId="2147472920"/>
            <ac:spMk id="24" creationId="{622EA18D-555C-9F44-AF02-0BE4F355705F}"/>
          </ac:spMkLst>
        </pc:spChg>
        <pc:spChg chg="add mod">
          <ac:chgData name="Tejada, Carmen" userId="4e46fa0d-51a0-4b7a-a6a6-e5b06c9f6d76" providerId="ADAL" clId="{BC616E82-1B67-4237-B68A-F7CAADDB8B17}" dt="2023-11-08T18:13:59.887" v="2673" actId="1076"/>
          <ac:spMkLst>
            <pc:docMk/>
            <pc:sldMk cId="2632583579" sldId="2147472920"/>
            <ac:spMk id="26" creationId="{F61FC087-D54C-0809-4126-28196D715ECE}"/>
          </ac:spMkLst>
        </pc:spChg>
        <pc:grpChg chg="add mod">
          <ac:chgData name="Tejada, Carmen" userId="4e46fa0d-51a0-4b7a-a6a6-e5b06c9f6d76" providerId="ADAL" clId="{BC616E82-1B67-4237-B68A-F7CAADDB8B17}" dt="2023-11-08T17:33:27.635" v="855" actId="1076"/>
          <ac:grpSpMkLst>
            <pc:docMk/>
            <pc:sldMk cId="2632583579" sldId="2147472920"/>
            <ac:grpSpMk id="10" creationId="{F9379002-C04D-3108-980E-308F3BF27383}"/>
          </ac:grpSpMkLst>
        </pc:grpChg>
        <pc:picChg chg="add mod">
          <ac:chgData name="Tejada, Carmen" userId="4e46fa0d-51a0-4b7a-a6a6-e5b06c9f6d76" providerId="ADAL" clId="{BC616E82-1B67-4237-B68A-F7CAADDB8B17}" dt="2023-11-08T17:21:13.552" v="720" actId="1076"/>
          <ac:picMkLst>
            <pc:docMk/>
            <pc:sldMk cId="2632583579" sldId="2147472920"/>
            <ac:picMk id="4" creationId="{559B54E4-898C-2A5B-95CD-0452E5E54055}"/>
          </ac:picMkLst>
        </pc:picChg>
        <pc:picChg chg="add mod">
          <ac:chgData name="Tejada, Carmen" userId="4e46fa0d-51a0-4b7a-a6a6-e5b06c9f6d76" providerId="ADAL" clId="{BC616E82-1B67-4237-B68A-F7CAADDB8B17}" dt="2023-11-08T17:32:50.829" v="850" actId="1076"/>
          <ac:picMkLst>
            <pc:docMk/>
            <pc:sldMk cId="2632583579" sldId="2147472920"/>
            <ac:picMk id="17" creationId="{6A120170-4EED-401F-4CF7-6EE06F5BCACA}"/>
          </ac:picMkLst>
        </pc:picChg>
        <pc:picChg chg="add mod">
          <ac:chgData name="Tejada, Carmen" userId="4e46fa0d-51a0-4b7a-a6a6-e5b06c9f6d76" providerId="ADAL" clId="{BC616E82-1B67-4237-B68A-F7CAADDB8B17}" dt="2023-11-08T17:36:13.514" v="1079" actId="1076"/>
          <ac:picMkLst>
            <pc:docMk/>
            <pc:sldMk cId="2632583579" sldId="2147472920"/>
            <ac:picMk id="21" creationId="{4E5B3C12-9A94-8B14-D8A7-9708C91BB3F3}"/>
          </ac:picMkLst>
        </pc:picChg>
        <pc:picChg chg="add mod">
          <ac:chgData name="Tejada, Carmen" userId="4e46fa0d-51a0-4b7a-a6a6-e5b06c9f6d76" providerId="ADAL" clId="{BC616E82-1B67-4237-B68A-F7CAADDB8B17}" dt="2023-11-08T18:13:50.558" v="2664" actId="1076"/>
          <ac:picMkLst>
            <pc:docMk/>
            <pc:sldMk cId="2632583579" sldId="2147472920"/>
            <ac:picMk id="25" creationId="{11CA017B-121F-513D-6470-77789FBAD587}"/>
          </ac:picMkLst>
        </pc:picChg>
      </pc:sldChg>
      <pc:sldChg chg="addSp delSp modSp mod">
        <pc:chgData name="Tejada, Carmen" userId="4e46fa0d-51a0-4b7a-a6a6-e5b06c9f6d76" providerId="ADAL" clId="{BC616E82-1B67-4237-B68A-F7CAADDB8B17}" dt="2023-11-08T18:52:24.485" v="3350" actId="207"/>
        <pc:sldMkLst>
          <pc:docMk/>
          <pc:sldMk cId="2414353806" sldId="2147472921"/>
        </pc:sldMkLst>
        <pc:spChg chg="add mod">
          <ac:chgData name="Tejada, Carmen" userId="4e46fa0d-51a0-4b7a-a6a6-e5b06c9f6d76" providerId="ADAL" clId="{BC616E82-1B67-4237-B68A-F7CAADDB8B17}" dt="2023-11-08T17:39:57.951" v="1231" actId="20577"/>
          <ac:spMkLst>
            <pc:docMk/>
            <pc:sldMk cId="2414353806" sldId="2147472921"/>
            <ac:spMk id="2" creationId="{3C42AE02-340D-D317-1B0A-E44A556AE49C}"/>
          </ac:spMkLst>
        </pc:spChg>
        <pc:spChg chg="del">
          <ac:chgData name="Tejada, Carmen" userId="4e46fa0d-51a0-4b7a-a6a6-e5b06c9f6d76" providerId="ADAL" clId="{BC616E82-1B67-4237-B68A-F7CAADDB8B17}" dt="2023-11-08T17:39:36.962" v="1179" actId="478"/>
          <ac:spMkLst>
            <pc:docMk/>
            <pc:sldMk cId="2414353806" sldId="2147472921"/>
            <ac:spMk id="5" creationId="{2E5CDE36-5BC8-1F9A-62A6-73810D3A0594}"/>
          </ac:spMkLst>
        </pc:spChg>
        <pc:spChg chg="add mod">
          <ac:chgData name="Tejada, Carmen" userId="4e46fa0d-51a0-4b7a-a6a6-e5b06c9f6d76" providerId="ADAL" clId="{BC616E82-1B67-4237-B68A-F7CAADDB8B17}" dt="2023-11-08T18:52:24.485" v="3350" actId="207"/>
          <ac:spMkLst>
            <pc:docMk/>
            <pc:sldMk cId="2414353806" sldId="2147472921"/>
            <ac:spMk id="9" creationId="{B92094C1-FB1B-27AB-3ACD-5D0D0058E203}"/>
          </ac:spMkLst>
        </pc:spChg>
        <pc:spChg chg="add mod">
          <ac:chgData name="Tejada, Carmen" userId="4e46fa0d-51a0-4b7a-a6a6-e5b06c9f6d76" providerId="ADAL" clId="{BC616E82-1B67-4237-B68A-F7CAADDB8B17}" dt="2023-11-08T17:56:40.850" v="2049" actId="14100"/>
          <ac:spMkLst>
            <pc:docMk/>
            <pc:sldMk cId="2414353806" sldId="2147472921"/>
            <ac:spMk id="12" creationId="{216D8FF2-F0E7-1A20-C26C-7AD621FC10CE}"/>
          </ac:spMkLst>
        </pc:spChg>
        <pc:spChg chg="del">
          <ac:chgData name="Tejada, Carmen" userId="4e46fa0d-51a0-4b7a-a6a6-e5b06c9f6d76" providerId="ADAL" clId="{BC616E82-1B67-4237-B68A-F7CAADDB8B17}" dt="2023-11-08T17:40:00.250" v="1232" actId="478"/>
          <ac:spMkLst>
            <pc:docMk/>
            <pc:sldMk cId="2414353806" sldId="2147472921"/>
            <ac:spMk id="14" creationId="{1D7671C7-17D5-F8AB-1642-C15E1573645A}"/>
          </ac:spMkLst>
        </pc:spChg>
        <pc:spChg chg="add mod">
          <ac:chgData name="Tejada, Carmen" userId="4e46fa0d-51a0-4b7a-a6a6-e5b06c9f6d76" providerId="ADAL" clId="{BC616E82-1B67-4237-B68A-F7CAADDB8B17}" dt="2023-11-08T18:52:24.485" v="3350" actId="207"/>
          <ac:spMkLst>
            <pc:docMk/>
            <pc:sldMk cId="2414353806" sldId="2147472921"/>
            <ac:spMk id="15" creationId="{727D1403-25A1-A2B4-DB53-953520025B1E}"/>
          </ac:spMkLst>
        </pc:spChg>
        <pc:spChg chg="add mod">
          <ac:chgData name="Tejada, Carmen" userId="4e46fa0d-51a0-4b7a-a6a6-e5b06c9f6d76" providerId="ADAL" clId="{BC616E82-1B67-4237-B68A-F7CAADDB8B17}" dt="2023-11-08T17:56:31.913" v="2043" actId="1038"/>
          <ac:spMkLst>
            <pc:docMk/>
            <pc:sldMk cId="2414353806" sldId="2147472921"/>
            <ac:spMk id="20" creationId="{3274765B-84A9-642E-3A81-00A6AC0BE240}"/>
          </ac:spMkLst>
        </pc:spChg>
        <pc:graphicFrameChg chg="mod">
          <ac:chgData name="Tejada, Carmen" userId="4e46fa0d-51a0-4b7a-a6a6-e5b06c9f6d76" providerId="ADAL" clId="{BC616E82-1B67-4237-B68A-F7CAADDB8B17}" dt="2023-11-08T17:56:33.025" v="2047"/>
          <ac:graphicFrameMkLst>
            <pc:docMk/>
            <pc:sldMk cId="2414353806" sldId="2147472921"/>
            <ac:graphicFrameMk id="6" creationId="{2E35271F-2775-648B-7340-11B508FA7015}"/>
          </ac:graphicFrameMkLst>
        </pc:graphicFrameChg>
        <pc:picChg chg="add mod">
          <ac:chgData name="Tejada, Carmen" userId="4e46fa0d-51a0-4b7a-a6a6-e5b06c9f6d76" providerId="ADAL" clId="{BC616E82-1B67-4237-B68A-F7CAADDB8B17}" dt="2023-11-08T17:56:31.913" v="2043" actId="1038"/>
          <ac:picMkLst>
            <pc:docMk/>
            <pc:sldMk cId="2414353806" sldId="2147472921"/>
            <ac:picMk id="4" creationId="{C414C6AE-693F-B20B-3145-26A81B369BC0}"/>
          </ac:picMkLst>
        </pc:picChg>
        <pc:picChg chg="add mod">
          <ac:chgData name="Tejada, Carmen" userId="4e46fa0d-51a0-4b7a-a6a6-e5b06c9f6d76" providerId="ADAL" clId="{BC616E82-1B67-4237-B68A-F7CAADDB8B17}" dt="2023-11-08T17:56:31.913" v="2043" actId="1038"/>
          <ac:picMkLst>
            <pc:docMk/>
            <pc:sldMk cId="2414353806" sldId="2147472921"/>
            <ac:picMk id="11" creationId="{6C167004-EF77-E5EC-D593-7D24290B6608}"/>
          </ac:picMkLst>
        </pc:picChg>
        <pc:picChg chg="add mod">
          <ac:chgData name="Tejada, Carmen" userId="4e46fa0d-51a0-4b7a-a6a6-e5b06c9f6d76" providerId="ADAL" clId="{BC616E82-1B67-4237-B68A-F7CAADDB8B17}" dt="2023-11-08T17:56:48.737" v="2050" actId="14100"/>
          <ac:picMkLst>
            <pc:docMk/>
            <pc:sldMk cId="2414353806" sldId="2147472921"/>
            <ac:picMk id="17" creationId="{968645A1-754A-FDD4-9939-7EF7B9E2978E}"/>
          </ac:picMkLst>
        </pc:picChg>
        <pc:cxnChg chg="add mod">
          <ac:chgData name="Tejada, Carmen" userId="4e46fa0d-51a0-4b7a-a6a6-e5b06c9f6d76" providerId="ADAL" clId="{BC616E82-1B67-4237-B68A-F7CAADDB8B17}" dt="2023-11-08T17:56:31.913" v="2043" actId="1038"/>
          <ac:cxnSpMkLst>
            <pc:docMk/>
            <pc:sldMk cId="2414353806" sldId="2147472921"/>
            <ac:cxnSpMk id="13" creationId="{A434FCDB-6192-0453-3F4F-91F1189A3155}"/>
          </ac:cxnSpMkLst>
        </pc:cxnChg>
        <pc:cxnChg chg="add mod">
          <ac:chgData name="Tejada, Carmen" userId="4e46fa0d-51a0-4b7a-a6a6-e5b06c9f6d76" providerId="ADAL" clId="{BC616E82-1B67-4237-B68A-F7CAADDB8B17}" dt="2023-11-08T17:56:31.913" v="2043" actId="1038"/>
          <ac:cxnSpMkLst>
            <pc:docMk/>
            <pc:sldMk cId="2414353806" sldId="2147472921"/>
            <ac:cxnSpMk id="18" creationId="{79C12437-E6B7-798B-7FB2-CDF73CAA15AE}"/>
          </ac:cxnSpMkLst>
        </pc:cxnChg>
      </pc:sldChg>
      <pc:sldChg chg="modSp add mod">
        <pc:chgData name="Tejada, Carmen" userId="4e46fa0d-51a0-4b7a-a6a6-e5b06c9f6d76" providerId="ADAL" clId="{BC616E82-1B67-4237-B68A-F7CAADDB8B17}" dt="2023-11-08T16:45:46.914" v="40" actId="20577"/>
        <pc:sldMkLst>
          <pc:docMk/>
          <pc:sldMk cId="1905043154" sldId="2147472923"/>
        </pc:sldMkLst>
        <pc:spChg chg="mod">
          <ac:chgData name="Tejada, Carmen" userId="4e46fa0d-51a0-4b7a-a6a6-e5b06c9f6d76" providerId="ADAL" clId="{BC616E82-1B67-4237-B68A-F7CAADDB8B17}" dt="2023-11-08T16:45:46.914" v="40" actId="20577"/>
          <ac:spMkLst>
            <pc:docMk/>
            <pc:sldMk cId="1905043154" sldId="2147472923"/>
            <ac:spMk id="9" creationId="{6E939B1C-B629-486C-A94D-A6F4822083C0}"/>
          </ac:spMkLst>
        </pc:spChg>
      </pc:sldChg>
      <pc:sldChg chg="modSp add mod">
        <pc:chgData name="Tejada, Carmen" userId="4e46fa0d-51a0-4b7a-a6a6-e5b06c9f6d76" providerId="ADAL" clId="{BC616E82-1B67-4237-B68A-F7CAADDB8B17}" dt="2023-11-08T16:46:13.111" v="45" actId="20577"/>
        <pc:sldMkLst>
          <pc:docMk/>
          <pc:sldMk cId="1456177770" sldId="2147472924"/>
        </pc:sldMkLst>
        <pc:spChg chg="mod">
          <ac:chgData name="Tejada, Carmen" userId="4e46fa0d-51a0-4b7a-a6a6-e5b06c9f6d76" providerId="ADAL" clId="{BC616E82-1B67-4237-B68A-F7CAADDB8B17}" dt="2023-11-08T16:46:13.111" v="45" actId="20577"/>
          <ac:spMkLst>
            <pc:docMk/>
            <pc:sldMk cId="1456177770" sldId="2147472924"/>
            <ac:spMk id="9" creationId="{6E939B1C-B629-486C-A94D-A6F4822083C0}"/>
          </ac:spMkLst>
        </pc:spChg>
      </pc:sldChg>
      <pc:sldChg chg="delSp modSp add mod">
        <pc:chgData name="Tejada, Carmen" userId="4e46fa0d-51a0-4b7a-a6a6-e5b06c9f6d76" providerId="ADAL" clId="{BC616E82-1B67-4237-B68A-F7CAADDB8B17}" dt="2023-11-08T18:48:53.450" v="3349" actId="5793"/>
        <pc:sldMkLst>
          <pc:docMk/>
          <pc:sldMk cId="807562697" sldId="2147472925"/>
        </pc:sldMkLst>
        <pc:spChg chg="mod">
          <ac:chgData name="Tejada, Carmen" userId="4e46fa0d-51a0-4b7a-a6a6-e5b06c9f6d76" providerId="ADAL" clId="{BC616E82-1B67-4237-B68A-F7CAADDB8B17}" dt="2023-11-08T18:48:53.450" v="3349" actId="5793"/>
          <ac:spMkLst>
            <pc:docMk/>
            <pc:sldMk cId="807562697" sldId="2147472925"/>
            <ac:spMk id="19" creationId="{EAFD0528-00D4-6F82-45A1-0F81EE866EFD}"/>
          </ac:spMkLst>
        </pc:spChg>
        <pc:spChg chg="mod">
          <ac:chgData name="Tejada, Carmen" userId="4e46fa0d-51a0-4b7a-a6a6-e5b06c9f6d76" providerId="ADAL" clId="{BC616E82-1B67-4237-B68A-F7CAADDB8B17}" dt="2023-11-08T18:44:29.528" v="3099" actId="20577"/>
          <ac:spMkLst>
            <pc:docMk/>
            <pc:sldMk cId="807562697" sldId="2147472925"/>
            <ac:spMk id="22" creationId="{FA3ED0FF-117B-7117-4D48-F3D3D828FDFE}"/>
          </ac:spMkLst>
        </pc:spChg>
        <pc:spChg chg="del">
          <ac:chgData name="Tejada, Carmen" userId="4e46fa0d-51a0-4b7a-a6a6-e5b06c9f6d76" providerId="ADAL" clId="{BC616E82-1B67-4237-B68A-F7CAADDB8B17}" dt="2023-11-08T18:44:14.964" v="3093" actId="478"/>
          <ac:spMkLst>
            <pc:docMk/>
            <pc:sldMk cId="807562697" sldId="2147472925"/>
            <ac:spMk id="33" creationId="{AB17AC31-5E50-1E2F-383C-32575358C686}"/>
          </ac:spMkLst>
        </pc:spChg>
      </pc:sldChg>
      <pc:sldMasterChg chg="delSldLayout">
        <pc:chgData name="Tejada, Carmen" userId="4e46fa0d-51a0-4b7a-a6a6-e5b06c9f6d76" providerId="ADAL" clId="{BC616E82-1B67-4237-B68A-F7CAADDB8B17}" dt="2023-11-08T17:11:35.421" v="533" actId="47"/>
        <pc:sldMasterMkLst>
          <pc:docMk/>
          <pc:sldMasterMk cId="1028282345" sldId="2147484306"/>
        </pc:sldMasterMkLst>
        <pc:sldLayoutChg chg="del">
          <pc:chgData name="Tejada, Carmen" userId="4e46fa0d-51a0-4b7a-a6a6-e5b06c9f6d76" providerId="ADAL" clId="{BC616E82-1B67-4237-B68A-F7CAADDB8B17}" dt="2023-11-08T17:11:35.421" v="533" actId="47"/>
          <pc:sldLayoutMkLst>
            <pc:docMk/>
            <pc:sldMasterMk cId="1028282345" sldId="2147484306"/>
            <pc:sldLayoutMk cId="3597940061" sldId="2147484334"/>
          </pc:sldLayoutMkLst>
        </pc:sldLayoutChg>
      </pc:sldMasterChg>
    </pc:docChg>
  </pc:docChgLst>
  <pc:docChgLst>
    <pc:chgData name="Marin, Ayreen" userId="ca84c40d-ae20-485b-835c-3dc4e21df149" providerId="ADAL" clId="{91F75A33-DC4C-4214-B09A-4BC8B8CA86FA}"/>
    <pc:docChg chg="undo custSel addSld delSld modSld modSection">
      <pc:chgData name="Marin, Ayreen" userId="ca84c40d-ae20-485b-835c-3dc4e21df149" providerId="ADAL" clId="{91F75A33-DC4C-4214-B09A-4BC8B8CA86FA}" dt="2023-11-07T08:57:30.125" v="513" actId="13926"/>
      <pc:docMkLst>
        <pc:docMk/>
      </pc:docMkLst>
      <pc:sldChg chg="modSp mod">
        <pc:chgData name="Marin, Ayreen" userId="ca84c40d-ae20-485b-835c-3dc4e21df149" providerId="ADAL" clId="{91F75A33-DC4C-4214-B09A-4BC8B8CA86FA}" dt="2023-11-07T08:08:53.569" v="15" actId="20577"/>
        <pc:sldMkLst>
          <pc:docMk/>
          <pc:sldMk cId="1997426286" sldId="322"/>
        </pc:sldMkLst>
        <pc:spChg chg="mod">
          <ac:chgData name="Marin, Ayreen" userId="ca84c40d-ae20-485b-835c-3dc4e21df149" providerId="ADAL" clId="{91F75A33-DC4C-4214-B09A-4BC8B8CA86FA}" dt="2023-11-07T08:08:53.569" v="15" actId="20577"/>
          <ac:spMkLst>
            <pc:docMk/>
            <pc:sldMk cId="1997426286" sldId="322"/>
            <ac:spMk id="7" creationId="{9BCBC527-C297-40F2-9FF9-708EEFB8FD75}"/>
          </ac:spMkLst>
        </pc:spChg>
      </pc:sldChg>
      <pc:sldChg chg="del">
        <pc:chgData name="Marin, Ayreen" userId="ca84c40d-ae20-485b-835c-3dc4e21df149" providerId="ADAL" clId="{91F75A33-DC4C-4214-B09A-4BC8B8CA86FA}" dt="2023-11-07T08:40:06.900" v="45" actId="47"/>
        <pc:sldMkLst>
          <pc:docMk/>
          <pc:sldMk cId="1153162639" sldId="2147468918"/>
        </pc:sldMkLst>
      </pc:sldChg>
      <pc:sldChg chg="del">
        <pc:chgData name="Marin, Ayreen" userId="ca84c40d-ae20-485b-835c-3dc4e21df149" providerId="ADAL" clId="{91F75A33-DC4C-4214-B09A-4BC8B8CA86FA}" dt="2023-11-07T08:40:38.184" v="64" actId="47"/>
        <pc:sldMkLst>
          <pc:docMk/>
          <pc:sldMk cId="2317239546" sldId="2147468923"/>
        </pc:sldMkLst>
      </pc:sldChg>
      <pc:sldChg chg="del">
        <pc:chgData name="Marin, Ayreen" userId="ca84c40d-ae20-485b-835c-3dc4e21df149" providerId="ADAL" clId="{91F75A33-DC4C-4214-B09A-4BC8B8CA86FA}" dt="2023-11-07T08:40:08.522" v="46" actId="47"/>
        <pc:sldMkLst>
          <pc:docMk/>
          <pc:sldMk cId="2746920633" sldId="2147468925"/>
        </pc:sldMkLst>
      </pc:sldChg>
      <pc:sldChg chg="del">
        <pc:chgData name="Marin, Ayreen" userId="ca84c40d-ae20-485b-835c-3dc4e21df149" providerId="ADAL" clId="{91F75A33-DC4C-4214-B09A-4BC8B8CA86FA}" dt="2023-11-07T08:40:09.349" v="47" actId="47"/>
        <pc:sldMkLst>
          <pc:docMk/>
          <pc:sldMk cId="2567192912" sldId="2147468926"/>
        </pc:sldMkLst>
      </pc:sldChg>
      <pc:sldChg chg="del">
        <pc:chgData name="Marin, Ayreen" userId="ca84c40d-ae20-485b-835c-3dc4e21df149" providerId="ADAL" clId="{91F75A33-DC4C-4214-B09A-4BC8B8CA86FA}" dt="2023-11-07T08:40:14.741" v="48" actId="47"/>
        <pc:sldMkLst>
          <pc:docMk/>
          <pc:sldMk cId="2757120923" sldId="2147468929"/>
        </pc:sldMkLst>
      </pc:sldChg>
      <pc:sldChg chg="del">
        <pc:chgData name="Marin, Ayreen" userId="ca84c40d-ae20-485b-835c-3dc4e21df149" providerId="ADAL" clId="{91F75A33-DC4C-4214-B09A-4BC8B8CA86FA}" dt="2023-11-07T08:40:15.441" v="49" actId="47"/>
        <pc:sldMkLst>
          <pc:docMk/>
          <pc:sldMk cId="1827812938" sldId="2147468930"/>
        </pc:sldMkLst>
      </pc:sldChg>
      <pc:sldChg chg="del">
        <pc:chgData name="Marin, Ayreen" userId="ca84c40d-ae20-485b-835c-3dc4e21df149" providerId="ADAL" clId="{91F75A33-DC4C-4214-B09A-4BC8B8CA86FA}" dt="2023-11-07T08:40:15.972" v="50" actId="47"/>
        <pc:sldMkLst>
          <pc:docMk/>
          <pc:sldMk cId="1951436750" sldId="2147468931"/>
        </pc:sldMkLst>
      </pc:sldChg>
      <pc:sldChg chg="del">
        <pc:chgData name="Marin, Ayreen" userId="ca84c40d-ae20-485b-835c-3dc4e21df149" providerId="ADAL" clId="{91F75A33-DC4C-4214-B09A-4BC8B8CA86FA}" dt="2023-11-07T08:40:25.388" v="52" actId="47"/>
        <pc:sldMkLst>
          <pc:docMk/>
          <pc:sldMk cId="1125194592" sldId="2147468934"/>
        </pc:sldMkLst>
      </pc:sldChg>
      <pc:sldChg chg="del">
        <pc:chgData name="Marin, Ayreen" userId="ca84c40d-ae20-485b-835c-3dc4e21df149" providerId="ADAL" clId="{91F75A33-DC4C-4214-B09A-4BC8B8CA86FA}" dt="2023-11-07T08:40:27.273" v="53" actId="47"/>
        <pc:sldMkLst>
          <pc:docMk/>
          <pc:sldMk cId="3567439726" sldId="2147468936"/>
        </pc:sldMkLst>
      </pc:sldChg>
      <pc:sldChg chg="modSp add del mod">
        <pc:chgData name="Marin, Ayreen" userId="ca84c40d-ae20-485b-835c-3dc4e21df149" providerId="ADAL" clId="{91F75A33-DC4C-4214-B09A-4BC8B8CA86FA}" dt="2023-11-07T08:40:35.577" v="59" actId="1076"/>
        <pc:sldMkLst>
          <pc:docMk/>
          <pc:sldMk cId="340147455" sldId="2147470268"/>
        </pc:sldMkLst>
        <pc:graphicFrameChg chg="mod">
          <ac:chgData name="Marin, Ayreen" userId="ca84c40d-ae20-485b-835c-3dc4e21df149" providerId="ADAL" clId="{91F75A33-DC4C-4214-B09A-4BC8B8CA86FA}" dt="2023-11-07T08:40:35.577" v="59" actId="1076"/>
          <ac:graphicFrameMkLst>
            <pc:docMk/>
            <pc:sldMk cId="340147455" sldId="2147470268"/>
            <ac:graphicFrameMk id="4" creationId="{7569AC24-D204-49E9-88C7-8DCC12F09696}"/>
          </ac:graphicFrameMkLst>
        </pc:graphicFrameChg>
      </pc:sldChg>
      <pc:sldChg chg="del">
        <pc:chgData name="Marin, Ayreen" userId="ca84c40d-ae20-485b-835c-3dc4e21df149" providerId="ADAL" clId="{91F75A33-DC4C-4214-B09A-4BC8B8CA86FA}" dt="2023-11-07T08:40:37.764" v="63" actId="47"/>
        <pc:sldMkLst>
          <pc:docMk/>
          <pc:sldMk cId="2129618377" sldId="2147471532"/>
        </pc:sldMkLst>
      </pc:sldChg>
      <pc:sldChg chg="del">
        <pc:chgData name="Marin, Ayreen" userId="ca84c40d-ae20-485b-835c-3dc4e21df149" providerId="ADAL" clId="{91F75A33-DC4C-4214-B09A-4BC8B8CA86FA}" dt="2023-11-07T08:40:24.900" v="51" actId="47"/>
        <pc:sldMkLst>
          <pc:docMk/>
          <pc:sldMk cId="2099711459" sldId="2147471533"/>
        </pc:sldMkLst>
      </pc:sldChg>
      <pc:sldChg chg="modSp add del mod">
        <pc:chgData name="Marin, Ayreen" userId="ca84c40d-ae20-485b-835c-3dc4e21df149" providerId="ADAL" clId="{91F75A33-DC4C-4214-B09A-4BC8B8CA86FA}" dt="2023-11-07T08:40:35.592" v="62"/>
        <pc:sldMkLst>
          <pc:docMk/>
          <pc:sldMk cId="4269606312" sldId="2147471534"/>
        </pc:sldMkLst>
        <pc:graphicFrameChg chg="mod">
          <ac:chgData name="Marin, Ayreen" userId="ca84c40d-ae20-485b-835c-3dc4e21df149" providerId="ADAL" clId="{91F75A33-DC4C-4214-B09A-4BC8B8CA86FA}" dt="2023-11-07T08:40:35.592" v="62"/>
          <ac:graphicFrameMkLst>
            <pc:docMk/>
            <pc:sldMk cId="4269606312" sldId="2147471534"/>
            <ac:graphicFrameMk id="2" creationId="{FF35952B-7D58-4000-B955-05395328737C}"/>
          </ac:graphicFrameMkLst>
        </pc:graphicFrameChg>
      </pc:sldChg>
      <pc:sldChg chg="delSp add mod">
        <pc:chgData name="Marin, Ayreen" userId="ca84c40d-ae20-485b-835c-3dc4e21df149" providerId="ADAL" clId="{91F75A33-DC4C-4214-B09A-4BC8B8CA86FA}" dt="2023-11-07T08:12:33.938" v="17" actId="478"/>
        <pc:sldMkLst>
          <pc:docMk/>
          <pc:sldMk cId="3962156809" sldId="2147472872"/>
        </pc:sldMkLst>
        <pc:spChg chg="del">
          <ac:chgData name="Marin, Ayreen" userId="ca84c40d-ae20-485b-835c-3dc4e21df149" providerId="ADAL" clId="{91F75A33-DC4C-4214-B09A-4BC8B8CA86FA}" dt="2023-11-07T08:12:33.938" v="17" actId="478"/>
          <ac:spMkLst>
            <pc:docMk/>
            <pc:sldMk cId="3962156809" sldId="2147472872"/>
            <ac:spMk id="9" creationId="{7B06850B-4388-0D9E-3867-830037347471}"/>
          </ac:spMkLst>
        </pc:spChg>
      </pc:sldChg>
      <pc:sldChg chg="addSp delSp modSp add mod">
        <pc:chgData name="Marin, Ayreen" userId="ca84c40d-ae20-485b-835c-3dc4e21df149" providerId="ADAL" clId="{91F75A33-DC4C-4214-B09A-4BC8B8CA86FA}" dt="2023-11-07T08:24:11.790" v="44" actId="14100"/>
        <pc:sldMkLst>
          <pc:docMk/>
          <pc:sldMk cId="2947965838" sldId="2147472876"/>
        </pc:sldMkLst>
        <pc:spChg chg="add mod">
          <ac:chgData name="Marin, Ayreen" userId="ca84c40d-ae20-485b-835c-3dc4e21df149" providerId="ADAL" clId="{91F75A33-DC4C-4214-B09A-4BC8B8CA86FA}" dt="2023-11-07T08:24:11.790" v="44" actId="14100"/>
          <ac:spMkLst>
            <pc:docMk/>
            <pc:sldMk cId="2947965838" sldId="2147472876"/>
            <ac:spMk id="2" creationId="{8E90C4BB-E697-71C4-6BC0-5D56C9E8BEDF}"/>
          </ac:spMkLst>
        </pc:spChg>
        <pc:spChg chg="del">
          <ac:chgData name="Marin, Ayreen" userId="ca84c40d-ae20-485b-835c-3dc4e21df149" providerId="ADAL" clId="{91F75A33-DC4C-4214-B09A-4BC8B8CA86FA}" dt="2023-11-07T08:15:04.171" v="19" actId="478"/>
          <ac:spMkLst>
            <pc:docMk/>
            <pc:sldMk cId="2947965838" sldId="2147472876"/>
            <ac:spMk id="12" creationId="{51801C13-7A06-D7A3-B489-CCB8D1FB96F0}"/>
          </ac:spMkLst>
        </pc:spChg>
        <pc:spChg chg="del">
          <ac:chgData name="Marin, Ayreen" userId="ca84c40d-ae20-485b-835c-3dc4e21df149" providerId="ADAL" clId="{91F75A33-DC4C-4214-B09A-4BC8B8CA86FA}" dt="2023-11-07T08:15:01.682" v="18" actId="478"/>
          <ac:spMkLst>
            <pc:docMk/>
            <pc:sldMk cId="2947965838" sldId="2147472876"/>
            <ac:spMk id="13" creationId="{594D6429-F32B-C9BD-2262-7F52C9B61BB1}"/>
          </ac:spMkLst>
        </pc:spChg>
        <pc:spChg chg="mod">
          <ac:chgData name="Marin, Ayreen" userId="ca84c40d-ae20-485b-835c-3dc4e21df149" providerId="ADAL" clId="{91F75A33-DC4C-4214-B09A-4BC8B8CA86FA}" dt="2023-11-07T08:15:34.960" v="25" actId="1076"/>
          <ac:spMkLst>
            <pc:docMk/>
            <pc:sldMk cId="2947965838" sldId="2147472876"/>
            <ac:spMk id="72" creationId="{AD86FA41-E9DA-0F62-66E1-E6793CFDEFCD}"/>
          </ac:spMkLst>
        </pc:spChg>
        <pc:spChg chg="mod">
          <ac:chgData name="Marin, Ayreen" userId="ca84c40d-ae20-485b-835c-3dc4e21df149" providerId="ADAL" clId="{91F75A33-DC4C-4214-B09A-4BC8B8CA86FA}" dt="2023-11-07T08:15:34.960" v="25" actId="1076"/>
          <ac:spMkLst>
            <pc:docMk/>
            <pc:sldMk cId="2947965838" sldId="2147472876"/>
            <ac:spMk id="79" creationId="{36191E13-D39B-A3B4-1621-0FBB4EF0E26A}"/>
          </ac:spMkLst>
        </pc:spChg>
        <pc:spChg chg="mod">
          <ac:chgData name="Marin, Ayreen" userId="ca84c40d-ae20-485b-835c-3dc4e21df149" providerId="ADAL" clId="{91F75A33-DC4C-4214-B09A-4BC8B8CA86FA}" dt="2023-11-07T08:15:34.960" v="25" actId="1076"/>
          <ac:spMkLst>
            <pc:docMk/>
            <pc:sldMk cId="2947965838" sldId="2147472876"/>
            <ac:spMk id="80" creationId="{F0A41852-8CA7-2AA6-55EC-50AE0D50E743}"/>
          </ac:spMkLst>
        </pc:spChg>
        <pc:spChg chg="mod">
          <ac:chgData name="Marin, Ayreen" userId="ca84c40d-ae20-485b-835c-3dc4e21df149" providerId="ADAL" clId="{91F75A33-DC4C-4214-B09A-4BC8B8CA86FA}" dt="2023-11-07T08:15:34.960" v="25" actId="1076"/>
          <ac:spMkLst>
            <pc:docMk/>
            <pc:sldMk cId="2947965838" sldId="2147472876"/>
            <ac:spMk id="81" creationId="{98489DEE-BE80-1E9B-484F-36E571AC1516}"/>
          </ac:spMkLst>
        </pc:spChg>
        <pc:spChg chg="del">
          <ac:chgData name="Marin, Ayreen" userId="ca84c40d-ae20-485b-835c-3dc4e21df149" providerId="ADAL" clId="{91F75A33-DC4C-4214-B09A-4BC8B8CA86FA}" dt="2023-11-07T08:15:29.999" v="24" actId="478"/>
          <ac:spMkLst>
            <pc:docMk/>
            <pc:sldMk cId="2947965838" sldId="2147472876"/>
            <ac:spMk id="83" creationId="{B884AAC1-B215-AA45-C3FC-A66BEF195107}"/>
          </ac:spMkLst>
        </pc:spChg>
        <pc:spChg chg="del">
          <ac:chgData name="Marin, Ayreen" userId="ca84c40d-ae20-485b-835c-3dc4e21df149" providerId="ADAL" clId="{91F75A33-DC4C-4214-B09A-4BC8B8CA86FA}" dt="2023-11-07T08:15:29.999" v="24" actId="478"/>
          <ac:spMkLst>
            <pc:docMk/>
            <pc:sldMk cId="2947965838" sldId="2147472876"/>
            <ac:spMk id="84" creationId="{A0726200-AA92-3AA4-2A0F-A48308BEA05C}"/>
          </ac:spMkLst>
        </pc:spChg>
        <pc:spChg chg="del">
          <ac:chgData name="Marin, Ayreen" userId="ca84c40d-ae20-485b-835c-3dc4e21df149" providerId="ADAL" clId="{91F75A33-DC4C-4214-B09A-4BC8B8CA86FA}" dt="2023-11-07T08:15:29.999" v="24" actId="478"/>
          <ac:spMkLst>
            <pc:docMk/>
            <pc:sldMk cId="2947965838" sldId="2147472876"/>
            <ac:spMk id="85" creationId="{39BA738F-8EF6-FE56-7211-D4F5CD14C727}"/>
          </ac:spMkLst>
        </pc:spChg>
        <pc:spChg chg="del">
          <ac:chgData name="Marin, Ayreen" userId="ca84c40d-ae20-485b-835c-3dc4e21df149" providerId="ADAL" clId="{91F75A33-DC4C-4214-B09A-4BC8B8CA86FA}" dt="2023-11-07T08:15:29.999" v="24" actId="478"/>
          <ac:spMkLst>
            <pc:docMk/>
            <pc:sldMk cId="2947965838" sldId="2147472876"/>
            <ac:spMk id="86" creationId="{F1100008-F027-905C-0E62-33C11EF5F9AD}"/>
          </ac:spMkLst>
        </pc:spChg>
        <pc:spChg chg="del">
          <ac:chgData name="Marin, Ayreen" userId="ca84c40d-ae20-485b-835c-3dc4e21df149" providerId="ADAL" clId="{91F75A33-DC4C-4214-B09A-4BC8B8CA86FA}" dt="2023-11-07T08:15:29.999" v="24" actId="478"/>
          <ac:spMkLst>
            <pc:docMk/>
            <pc:sldMk cId="2947965838" sldId="2147472876"/>
            <ac:spMk id="95" creationId="{685B872B-6911-A161-AA04-7B33E514FB9D}"/>
          </ac:spMkLst>
        </pc:spChg>
        <pc:spChg chg="del">
          <ac:chgData name="Marin, Ayreen" userId="ca84c40d-ae20-485b-835c-3dc4e21df149" providerId="ADAL" clId="{91F75A33-DC4C-4214-B09A-4BC8B8CA86FA}" dt="2023-11-07T08:15:29.999" v="24" actId="478"/>
          <ac:spMkLst>
            <pc:docMk/>
            <pc:sldMk cId="2947965838" sldId="2147472876"/>
            <ac:spMk id="1024" creationId="{525EFA0B-65CE-8945-758B-2ABCD35BA5A7}"/>
          </ac:spMkLst>
        </pc:spChg>
        <pc:grpChg chg="mod">
          <ac:chgData name="Marin, Ayreen" userId="ca84c40d-ae20-485b-835c-3dc4e21df149" providerId="ADAL" clId="{91F75A33-DC4C-4214-B09A-4BC8B8CA86FA}" dt="2023-11-07T08:15:34.960" v="25" actId="1076"/>
          <ac:grpSpMkLst>
            <pc:docMk/>
            <pc:sldMk cId="2947965838" sldId="2147472876"/>
            <ac:grpSpMk id="8" creationId="{ACB7D700-B79F-3039-60BF-7A2B0B327EDD}"/>
          </ac:grpSpMkLst>
        </pc:grpChg>
        <pc:grpChg chg="del">
          <ac:chgData name="Marin, Ayreen" userId="ca84c40d-ae20-485b-835c-3dc4e21df149" providerId="ADAL" clId="{91F75A33-DC4C-4214-B09A-4BC8B8CA86FA}" dt="2023-11-07T08:15:29.999" v="24" actId="478"/>
          <ac:grpSpMkLst>
            <pc:docMk/>
            <pc:sldMk cId="2947965838" sldId="2147472876"/>
            <ac:grpSpMk id="9" creationId="{6433F83B-18EF-AE68-D814-023806815535}"/>
          </ac:grpSpMkLst>
        </pc:grpChg>
        <pc:grpChg chg="del">
          <ac:chgData name="Marin, Ayreen" userId="ca84c40d-ae20-485b-835c-3dc4e21df149" providerId="ADAL" clId="{91F75A33-DC4C-4214-B09A-4BC8B8CA86FA}" dt="2023-11-07T08:15:29.999" v="24" actId="478"/>
          <ac:grpSpMkLst>
            <pc:docMk/>
            <pc:sldMk cId="2947965838" sldId="2147472876"/>
            <ac:grpSpMk id="10" creationId="{CBD18BF7-4AC1-D615-A7E0-DB87691429AB}"/>
          </ac:grpSpMkLst>
        </pc:grpChg>
        <pc:picChg chg="del">
          <ac:chgData name="Marin, Ayreen" userId="ca84c40d-ae20-485b-835c-3dc4e21df149" providerId="ADAL" clId="{91F75A33-DC4C-4214-B09A-4BC8B8CA86FA}" dt="2023-11-07T08:15:05.261" v="20" actId="478"/>
          <ac:picMkLst>
            <pc:docMk/>
            <pc:sldMk cId="2947965838" sldId="2147472876"/>
            <ac:picMk id="11" creationId="{60D53913-7EEB-5083-4A95-77BBAAB1D8C5}"/>
          </ac:picMkLst>
        </pc:picChg>
        <pc:picChg chg="mod">
          <ac:chgData name="Marin, Ayreen" userId="ca84c40d-ae20-485b-835c-3dc4e21df149" providerId="ADAL" clId="{91F75A33-DC4C-4214-B09A-4BC8B8CA86FA}" dt="2023-11-07T08:15:34.960" v="25" actId="1076"/>
          <ac:picMkLst>
            <pc:docMk/>
            <pc:sldMk cId="2947965838" sldId="2147472876"/>
            <ac:picMk id="14" creationId="{0DEC142D-1BE1-2C80-825F-0BF84717E4CA}"/>
          </ac:picMkLst>
        </pc:picChg>
        <pc:picChg chg="del">
          <ac:chgData name="Marin, Ayreen" userId="ca84c40d-ae20-485b-835c-3dc4e21df149" providerId="ADAL" clId="{91F75A33-DC4C-4214-B09A-4BC8B8CA86FA}" dt="2023-11-07T08:15:29.999" v="24" actId="478"/>
          <ac:picMkLst>
            <pc:docMk/>
            <pc:sldMk cId="2947965838" sldId="2147472876"/>
            <ac:picMk id="15" creationId="{DBBCD771-19A9-39F1-4A70-EB06E4A98F76}"/>
          </ac:picMkLst>
        </pc:picChg>
        <pc:picChg chg="del">
          <ac:chgData name="Marin, Ayreen" userId="ca84c40d-ae20-485b-835c-3dc4e21df149" providerId="ADAL" clId="{91F75A33-DC4C-4214-B09A-4BC8B8CA86FA}" dt="2023-11-07T08:15:29.999" v="24" actId="478"/>
          <ac:picMkLst>
            <pc:docMk/>
            <pc:sldMk cId="2947965838" sldId="2147472876"/>
            <ac:picMk id="16" creationId="{D639BF6C-CBEF-B126-EB4F-6FA5B24F433C}"/>
          </ac:picMkLst>
        </pc:picChg>
      </pc:sldChg>
      <pc:sldChg chg="add del">
        <pc:chgData name="Marin, Ayreen" userId="ca84c40d-ae20-485b-835c-3dc4e21df149" providerId="ADAL" clId="{91F75A33-DC4C-4214-B09A-4BC8B8CA86FA}" dt="2023-11-07T08:15:16.422" v="22" actId="47"/>
        <pc:sldMkLst>
          <pc:docMk/>
          <pc:sldMk cId="575298000" sldId="2147472877"/>
        </pc:sldMkLst>
      </pc:sldChg>
      <pc:sldChg chg="addSp delSp modSp add mod">
        <pc:chgData name="Marin, Ayreen" userId="ca84c40d-ae20-485b-835c-3dc4e21df149" providerId="ADAL" clId="{91F75A33-DC4C-4214-B09A-4BC8B8CA86FA}" dt="2023-11-07T08:16:09.028" v="35" actId="1076"/>
        <pc:sldMkLst>
          <pc:docMk/>
          <pc:sldMk cId="3126913557" sldId="2147472878"/>
        </pc:sldMkLst>
        <pc:spChg chg="del">
          <ac:chgData name="Marin, Ayreen" userId="ca84c40d-ae20-485b-835c-3dc4e21df149" providerId="ADAL" clId="{91F75A33-DC4C-4214-B09A-4BC8B8CA86FA}" dt="2023-11-07T08:15:20.801" v="23" actId="478"/>
          <ac:spMkLst>
            <pc:docMk/>
            <pc:sldMk cId="3126913557" sldId="2147472878"/>
            <ac:spMk id="12" creationId="{51801C13-7A06-D7A3-B489-CCB8D1FB96F0}"/>
          </ac:spMkLst>
        </pc:spChg>
        <pc:spChg chg="del">
          <ac:chgData name="Marin, Ayreen" userId="ca84c40d-ae20-485b-835c-3dc4e21df149" providerId="ADAL" clId="{91F75A33-DC4C-4214-B09A-4BC8B8CA86FA}" dt="2023-11-07T08:15:20.801" v="23" actId="478"/>
          <ac:spMkLst>
            <pc:docMk/>
            <pc:sldMk cId="3126913557" sldId="2147472878"/>
            <ac:spMk id="13" creationId="{594D6429-F32B-C9BD-2262-7F52C9B61BB1}"/>
          </ac:spMkLst>
        </pc:spChg>
        <pc:spChg chg="add del">
          <ac:chgData name="Marin, Ayreen" userId="ca84c40d-ae20-485b-835c-3dc4e21df149" providerId="ADAL" clId="{91F75A33-DC4C-4214-B09A-4BC8B8CA86FA}" dt="2023-11-07T08:16:01.686" v="33" actId="478"/>
          <ac:spMkLst>
            <pc:docMk/>
            <pc:sldMk cId="3126913557" sldId="2147472878"/>
            <ac:spMk id="72" creationId="{AD86FA41-E9DA-0F62-66E1-E6793CFDEFCD}"/>
          </ac:spMkLst>
        </pc:spChg>
        <pc:spChg chg="add del">
          <ac:chgData name="Marin, Ayreen" userId="ca84c40d-ae20-485b-835c-3dc4e21df149" providerId="ADAL" clId="{91F75A33-DC4C-4214-B09A-4BC8B8CA86FA}" dt="2023-11-07T08:16:01.686" v="33" actId="478"/>
          <ac:spMkLst>
            <pc:docMk/>
            <pc:sldMk cId="3126913557" sldId="2147472878"/>
            <ac:spMk id="79" creationId="{36191E13-D39B-A3B4-1621-0FBB4EF0E26A}"/>
          </ac:spMkLst>
        </pc:spChg>
        <pc:spChg chg="add del">
          <ac:chgData name="Marin, Ayreen" userId="ca84c40d-ae20-485b-835c-3dc4e21df149" providerId="ADAL" clId="{91F75A33-DC4C-4214-B09A-4BC8B8CA86FA}" dt="2023-11-07T08:16:01.686" v="33" actId="478"/>
          <ac:spMkLst>
            <pc:docMk/>
            <pc:sldMk cId="3126913557" sldId="2147472878"/>
            <ac:spMk id="80" creationId="{F0A41852-8CA7-2AA6-55EC-50AE0D50E743}"/>
          </ac:spMkLst>
        </pc:spChg>
        <pc:spChg chg="add del">
          <ac:chgData name="Marin, Ayreen" userId="ca84c40d-ae20-485b-835c-3dc4e21df149" providerId="ADAL" clId="{91F75A33-DC4C-4214-B09A-4BC8B8CA86FA}" dt="2023-11-07T08:16:01.686" v="33" actId="478"/>
          <ac:spMkLst>
            <pc:docMk/>
            <pc:sldMk cId="3126913557" sldId="2147472878"/>
            <ac:spMk id="81" creationId="{98489DEE-BE80-1E9B-484F-36E571AC1516}"/>
          </ac:spMkLst>
        </pc:spChg>
        <pc:spChg chg="mod">
          <ac:chgData name="Marin, Ayreen" userId="ca84c40d-ae20-485b-835c-3dc4e21df149" providerId="ADAL" clId="{91F75A33-DC4C-4214-B09A-4BC8B8CA86FA}" dt="2023-11-07T08:16:09.028" v="35" actId="1076"/>
          <ac:spMkLst>
            <pc:docMk/>
            <pc:sldMk cId="3126913557" sldId="2147472878"/>
            <ac:spMk id="83" creationId="{B884AAC1-B215-AA45-C3FC-A66BEF195107}"/>
          </ac:spMkLst>
        </pc:spChg>
        <pc:spChg chg="mod">
          <ac:chgData name="Marin, Ayreen" userId="ca84c40d-ae20-485b-835c-3dc4e21df149" providerId="ADAL" clId="{91F75A33-DC4C-4214-B09A-4BC8B8CA86FA}" dt="2023-11-07T08:16:09.028" v="35" actId="1076"/>
          <ac:spMkLst>
            <pc:docMk/>
            <pc:sldMk cId="3126913557" sldId="2147472878"/>
            <ac:spMk id="84" creationId="{A0726200-AA92-3AA4-2A0F-A48308BEA05C}"/>
          </ac:spMkLst>
        </pc:spChg>
        <pc:spChg chg="mod">
          <ac:chgData name="Marin, Ayreen" userId="ca84c40d-ae20-485b-835c-3dc4e21df149" providerId="ADAL" clId="{91F75A33-DC4C-4214-B09A-4BC8B8CA86FA}" dt="2023-11-07T08:16:09.028" v="35" actId="1076"/>
          <ac:spMkLst>
            <pc:docMk/>
            <pc:sldMk cId="3126913557" sldId="2147472878"/>
            <ac:spMk id="85" creationId="{39BA738F-8EF6-FE56-7211-D4F5CD14C727}"/>
          </ac:spMkLst>
        </pc:spChg>
        <pc:spChg chg="mod">
          <ac:chgData name="Marin, Ayreen" userId="ca84c40d-ae20-485b-835c-3dc4e21df149" providerId="ADAL" clId="{91F75A33-DC4C-4214-B09A-4BC8B8CA86FA}" dt="2023-11-07T08:16:09.028" v="35" actId="1076"/>
          <ac:spMkLst>
            <pc:docMk/>
            <pc:sldMk cId="3126913557" sldId="2147472878"/>
            <ac:spMk id="86" creationId="{F1100008-F027-905C-0E62-33C11EF5F9AD}"/>
          </ac:spMkLst>
        </pc:spChg>
        <pc:spChg chg="add del">
          <ac:chgData name="Marin, Ayreen" userId="ca84c40d-ae20-485b-835c-3dc4e21df149" providerId="ADAL" clId="{91F75A33-DC4C-4214-B09A-4BC8B8CA86FA}" dt="2023-11-07T08:16:03.462" v="34" actId="478"/>
          <ac:spMkLst>
            <pc:docMk/>
            <pc:sldMk cId="3126913557" sldId="2147472878"/>
            <ac:spMk id="95" creationId="{685B872B-6911-A161-AA04-7B33E514FB9D}"/>
          </ac:spMkLst>
        </pc:spChg>
        <pc:spChg chg="add del">
          <ac:chgData name="Marin, Ayreen" userId="ca84c40d-ae20-485b-835c-3dc4e21df149" providerId="ADAL" clId="{91F75A33-DC4C-4214-B09A-4BC8B8CA86FA}" dt="2023-11-07T08:16:03.462" v="34" actId="478"/>
          <ac:spMkLst>
            <pc:docMk/>
            <pc:sldMk cId="3126913557" sldId="2147472878"/>
            <ac:spMk id="1024" creationId="{525EFA0B-65CE-8945-758B-2ABCD35BA5A7}"/>
          </ac:spMkLst>
        </pc:spChg>
        <pc:grpChg chg="add del">
          <ac:chgData name="Marin, Ayreen" userId="ca84c40d-ae20-485b-835c-3dc4e21df149" providerId="ADAL" clId="{91F75A33-DC4C-4214-B09A-4BC8B8CA86FA}" dt="2023-11-07T08:16:01.686" v="33" actId="478"/>
          <ac:grpSpMkLst>
            <pc:docMk/>
            <pc:sldMk cId="3126913557" sldId="2147472878"/>
            <ac:grpSpMk id="8" creationId="{ACB7D700-B79F-3039-60BF-7A2B0B327EDD}"/>
          </ac:grpSpMkLst>
        </pc:grpChg>
        <pc:grpChg chg="mod">
          <ac:chgData name="Marin, Ayreen" userId="ca84c40d-ae20-485b-835c-3dc4e21df149" providerId="ADAL" clId="{91F75A33-DC4C-4214-B09A-4BC8B8CA86FA}" dt="2023-11-07T08:16:09.028" v="35" actId="1076"/>
          <ac:grpSpMkLst>
            <pc:docMk/>
            <pc:sldMk cId="3126913557" sldId="2147472878"/>
            <ac:grpSpMk id="9" creationId="{6433F83B-18EF-AE68-D814-023806815535}"/>
          </ac:grpSpMkLst>
        </pc:grpChg>
        <pc:grpChg chg="add del">
          <ac:chgData name="Marin, Ayreen" userId="ca84c40d-ae20-485b-835c-3dc4e21df149" providerId="ADAL" clId="{91F75A33-DC4C-4214-B09A-4BC8B8CA86FA}" dt="2023-11-07T08:16:03.462" v="34" actId="478"/>
          <ac:grpSpMkLst>
            <pc:docMk/>
            <pc:sldMk cId="3126913557" sldId="2147472878"/>
            <ac:grpSpMk id="10" creationId="{CBD18BF7-4AC1-D615-A7E0-DB87691429AB}"/>
          </ac:grpSpMkLst>
        </pc:grpChg>
        <pc:picChg chg="del">
          <ac:chgData name="Marin, Ayreen" userId="ca84c40d-ae20-485b-835c-3dc4e21df149" providerId="ADAL" clId="{91F75A33-DC4C-4214-B09A-4BC8B8CA86FA}" dt="2023-11-07T08:15:20.801" v="23" actId="478"/>
          <ac:picMkLst>
            <pc:docMk/>
            <pc:sldMk cId="3126913557" sldId="2147472878"/>
            <ac:picMk id="11" creationId="{60D53913-7EEB-5083-4A95-77BBAAB1D8C5}"/>
          </ac:picMkLst>
        </pc:picChg>
        <pc:picChg chg="add del">
          <ac:chgData name="Marin, Ayreen" userId="ca84c40d-ae20-485b-835c-3dc4e21df149" providerId="ADAL" clId="{91F75A33-DC4C-4214-B09A-4BC8B8CA86FA}" dt="2023-11-07T08:16:01.686" v="33" actId="478"/>
          <ac:picMkLst>
            <pc:docMk/>
            <pc:sldMk cId="3126913557" sldId="2147472878"/>
            <ac:picMk id="14" creationId="{0DEC142D-1BE1-2C80-825F-0BF84717E4CA}"/>
          </ac:picMkLst>
        </pc:picChg>
        <pc:picChg chg="add del">
          <ac:chgData name="Marin, Ayreen" userId="ca84c40d-ae20-485b-835c-3dc4e21df149" providerId="ADAL" clId="{91F75A33-DC4C-4214-B09A-4BC8B8CA86FA}" dt="2023-11-07T08:16:03.462" v="34" actId="478"/>
          <ac:picMkLst>
            <pc:docMk/>
            <pc:sldMk cId="3126913557" sldId="2147472878"/>
            <ac:picMk id="15" creationId="{DBBCD771-19A9-39F1-4A70-EB06E4A98F76}"/>
          </ac:picMkLst>
        </pc:picChg>
        <pc:picChg chg="mod">
          <ac:chgData name="Marin, Ayreen" userId="ca84c40d-ae20-485b-835c-3dc4e21df149" providerId="ADAL" clId="{91F75A33-DC4C-4214-B09A-4BC8B8CA86FA}" dt="2023-11-07T08:16:09.028" v="35" actId="1076"/>
          <ac:picMkLst>
            <pc:docMk/>
            <pc:sldMk cId="3126913557" sldId="2147472878"/>
            <ac:picMk id="16" creationId="{D639BF6C-CBEF-B126-EB4F-6FA5B24F433C}"/>
          </ac:picMkLst>
        </pc:picChg>
      </pc:sldChg>
      <pc:sldChg chg="delSp modSp add mod">
        <pc:chgData name="Marin, Ayreen" userId="ca84c40d-ae20-485b-835c-3dc4e21df149" providerId="ADAL" clId="{91F75A33-DC4C-4214-B09A-4BC8B8CA86FA}" dt="2023-11-07T08:16:28.174" v="39" actId="1076"/>
        <pc:sldMkLst>
          <pc:docMk/>
          <pc:sldMk cId="1290529920" sldId="2147472879"/>
        </pc:sldMkLst>
        <pc:spChg chg="del">
          <ac:chgData name="Marin, Ayreen" userId="ca84c40d-ae20-485b-835c-3dc4e21df149" providerId="ADAL" clId="{91F75A33-DC4C-4214-B09A-4BC8B8CA86FA}" dt="2023-11-07T08:16:14.989" v="36" actId="478"/>
          <ac:spMkLst>
            <pc:docMk/>
            <pc:sldMk cId="1290529920" sldId="2147472879"/>
            <ac:spMk id="72" creationId="{AD86FA41-E9DA-0F62-66E1-E6793CFDEFCD}"/>
          </ac:spMkLst>
        </pc:spChg>
        <pc:spChg chg="del">
          <ac:chgData name="Marin, Ayreen" userId="ca84c40d-ae20-485b-835c-3dc4e21df149" providerId="ADAL" clId="{91F75A33-DC4C-4214-B09A-4BC8B8CA86FA}" dt="2023-11-07T08:16:14.989" v="36" actId="478"/>
          <ac:spMkLst>
            <pc:docMk/>
            <pc:sldMk cId="1290529920" sldId="2147472879"/>
            <ac:spMk id="79" creationId="{36191E13-D39B-A3B4-1621-0FBB4EF0E26A}"/>
          </ac:spMkLst>
        </pc:spChg>
        <pc:spChg chg="del">
          <ac:chgData name="Marin, Ayreen" userId="ca84c40d-ae20-485b-835c-3dc4e21df149" providerId="ADAL" clId="{91F75A33-DC4C-4214-B09A-4BC8B8CA86FA}" dt="2023-11-07T08:16:14.989" v="36" actId="478"/>
          <ac:spMkLst>
            <pc:docMk/>
            <pc:sldMk cId="1290529920" sldId="2147472879"/>
            <ac:spMk id="80" creationId="{F0A41852-8CA7-2AA6-55EC-50AE0D50E743}"/>
          </ac:spMkLst>
        </pc:spChg>
        <pc:spChg chg="del">
          <ac:chgData name="Marin, Ayreen" userId="ca84c40d-ae20-485b-835c-3dc4e21df149" providerId="ADAL" clId="{91F75A33-DC4C-4214-B09A-4BC8B8CA86FA}" dt="2023-11-07T08:16:14.989" v="36" actId="478"/>
          <ac:spMkLst>
            <pc:docMk/>
            <pc:sldMk cId="1290529920" sldId="2147472879"/>
            <ac:spMk id="81" creationId="{98489DEE-BE80-1E9B-484F-36E571AC1516}"/>
          </ac:spMkLst>
        </pc:spChg>
        <pc:spChg chg="del">
          <ac:chgData name="Marin, Ayreen" userId="ca84c40d-ae20-485b-835c-3dc4e21df149" providerId="ADAL" clId="{91F75A33-DC4C-4214-B09A-4BC8B8CA86FA}" dt="2023-11-07T08:16:14.989" v="36" actId="478"/>
          <ac:spMkLst>
            <pc:docMk/>
            <pc:sldMk cId="1290529920" sldId="2147472879"/>
            <ac:spMk id="83" creationId="{B884AAC1-B215-AA45-C3FC-A66BEF195107}"/>
          </ac:spMkLst>
        </pc:spChg>
        <pc:spChg chg="del">
          <ac:chgData name="Marin, Ayreen" userId="ca84c40d-ae20-485b-835c-3dc4e21df149" providerId="ADAL" clId="{91F75A33-DC4C-4214-B09A-4BC8B8CA86FA}" dt="2023-11-07T08:16:14.989" v="36" actId="478"/>
          <ac:spMkLst>
            <pc:docMk/>
            <pc:sldMk cId="1290529920" sldId="2147472879"/>
            <ac:spMk id="84" creationId="{A0726200-AA92-3AA4-2A0F-A48308BEA05C}"/>
          </ac:spMkLst>
        </pc:spChg>
        <pc:spChg chg="del">
          <ac:chgData name="Marin, Ayreen" userId="ca84c40d-ae20-485b-835c-3dc4e21df149" providerId="ADAL" clId="{91F75A33-DC4C-4214-B09A-4BC8B8CA86FA}" dt="2023-11-07T08:16:14.989" v="36" actId="478"/>
          <ac:spMkLst>
            <pc:docMk/>
            <pc:sldMk cId="1290529920" sldId="2147472879"/>
            <ac:spMk id="85" creationId="{39BA738F-8EF6-FE56-7211-D4F5CD14C727}"/>
          </ac:spMkLst>
        </pc:spChg>
        <pc:spChg chg="del">
          <ac:chgData name="Marin, Ayreen" userId="ca84c40d-ae20-485b-835c-3dc4e21df149" providerId="ADAL" clId="{91F75A33-DC4C-4214-B09A-4BC8B8CA86FA}" dt="2023-11-07T08:16:14.989" v="36" actId="478"/>
          <ac:spMkLst>
            <pc:docMk/>
            <pc:sldMk cId="1290529920" sldId="2147472879"/>
            <ac:spMk id="86" creationId="{F1100008-F027-905C-0E62-33C11EF5F9AD}"/>
          </ac:spMkLst>
        </pc:spChg>
        <pc:spChg chg="mod">
          <ac:chgData name="Marin, Ayreen" userId="ca84c40d-ae20-485b-835c-3dc4e21df149" providerId="ADAL" clId="{91F75A33-DC4C-4214-B09A-4BC8B8CA86FA}" dt="2023-11-07T08:16:28.174" v="39" actId="1076"/>
          <ac:spMkLst>
            <pc:docMk/>
            <pc:sldMk cId="1290529920" sldId="2147472879"/>
            <ac:spMk id="95" creationId="{685B872B-6911-A161-AA04-7B33E514FB9D}"/>
          </ac:spMkLst>
        </pc:spChg>
        <pc:spChg chg="mod">
          <ac:chgData name="Marin, Ayreen" userId="ca84c40d-ae20-485b-835c-3dc4e21df149" providerId="ADAL" clId="{91F75A33-DC4C-4214-B09A-4BC8B8CA86FA}" dt="2023-11-07T08:16:28.174" v="39" actId="1076"/>
          <ac:spMkLst>
            <pc:docMk/>
            <pc:sldMk cId="1290529920" sldId="2147472879"/>
            <ac:spMk id="1024" creationId="{525EFA0B-65CE-8945-758B-2ABCD35BA5A7}"/>
          </ac:spMkLst>
        </pc:spChg>
        <pc:grpChg chg="del">
          <ac:chgData name="Marin, Ayreen" userId="ca84c40d-ae20-485b-835c-3dc4e21df149" providerId="ADAL" clId="{91F75A33-DC4C-4214-B09A-4BC8B8CA86FA}" dt="2023-11-07T08:16:14.989" v="36" actId="478"/>
          <ac:grpSpMkLst>
            <pc:docMk/>
            <pc:sldMk cId="1290529920" sldId="2147472879"/>
            <ac:grpSpMk id="8" creationId="{ACB7D700-B79F-3039-60BF-7A2B0B327EDD}"/>
          </ac:grpSpMkLst>
        </pc:grpChg>
        <pc:grpChg chg="del">
          <ac:chgData name="Marin, Ayreen" userId="ca84c40d-ae20-485b-835c-3dc4e21df149" providerId="ADAL" clId="{91F75A33-DC4C-4214-B09A-4BC8B8CA86FA}" dt="2023-11-07T08:16:14.989" v="36" actId="478"/>
          <ac:grpSpMkLst>
            <pc:docMk/>
            <pc:sldMk cId="1290529920" sldId="2147472879"/>
            <ac:grpSpMk id="9" creationId="{6433F83B-18EF-AE68-D814-023806815535}"/>
          </ac:grpSpMkLst>
        </pc:grpChg>
        <pc:grpChg chg="mod">
          <ac:chgData name="Marin, Ayreen" userId="ca84c40d-ae20-485b-835c-3dc4e21df149" providerId="ADAL" clId="{91F75A33-DC4C-4214-B09A-4BC8B8CA86FA}" dt="2023-11-07T08:16:28.174" v="39" actId="1076"/>
          <ac:grpSpMkLst>
            <pc:docMk/>
            <pc:sldMk cId="1290529920" sldId="2147472879"/>
            <ac:grpSpMk id="10" creationId="{CBD18BF7-4AC1-D615-A7E0-DB87691429AB}"/>
          </ac:grpSpMkLst>
        </pc:grpChg>
        <pc:picChg chg="del">
          <ac:chgData name="Marin, Ayreen" userId="ca84c40d-ae20-485b-835c-3dc4e21df149" providerId="ADAL" clId="{91F75A33-DC4C-4214-B09A-4BC8B8CA86FA}" dt="2023-11-07T08:16:14.989" v="36" actId="478"/>
          <ac:picMkLst>
            <pc:docMk/>
            <pc:sldMk cId="1290529920" sldId="2147472879"/>
            <ac:picMk id="14" creationId="{0DEC142D-1BE1-2C80-825F-0BF84717E4CA}"/>
          </ac:picMkLst>
        </pc:picChg>
        <pc:picChg chg="mod">
          <ac:chgData name="Marin, Ayreen" userId="ca84c40d-ae20-485b-835c-3dc4e21df149" providerId="ADAL" clId="{91F75A33-DC4C-4214-B09A-4BC8B8CA86FA}" dt="2023-11-07T08:16:28.174" v="39" actId="1076"/>
          <ac:picMkLst>
            <pc:docMk/>
            <pc:sldMk cId="1290529920" sldId="2147472879"/>
            <ac:picMk id="15" creationId="{DBBCD771-19A9-39F1-4A70-EB06E4A98F76}"/>
          </ac:picMkLst>
        </pc:picChg>
        <pc:picChg chg="del">
          <ac:chgData name="Marin, Ayreen" userId="ca84c40d-ae20-485b-835c-3dc4e21df149" providerId="ADAL" clId="{91F75A33-DC4C-4214-B09A-4BC8B8CA86FA}" dt="2023-11-07T08:16:14.989" v="36" actId="478"/>
          <ac:picMkLst>
            <pc:docMk/>
            <pc:sldMk cId="1290529920" sldId="2147472879"/>
            <ac:picMk id="16" creationId="{D639BF6C-CBEF-B126-EB4F-6FA5B24F433C}"/>
          </ac:picMkLst>
        </pc:picChg>
      </pc:sldChg>
      <pc:sldChg chg="add">
        <pc:chgData name="Marin, Ayreen" userId="ca84c40d-ae20-485b-835c-3dc4e21df149" providerId="ADAL" clId="{91F75A33-DC4C-4214-B09A-4BC8B8CA86FA}" dt="2023-11-07T08:42:51.809" v="65"/>
        <pc:sldMkLst>
          <pc:docMk/>
          <pc:sldMk cId="1442805063" sldId="2147472905"/>
        </pc:sldMkLst>
      </pc:sldChg>
      <pc:sldChg chg="add">
        <pc:chgData name="Marin, Ayreen" userId="ca84c40d-ae20-485b-835c-3dc4e21df149" providerId="ADAL" clId="{91F75A33-DC4C-4214-B09A-4BC8B8CA86FA}" dt="2023-11-07T08:43:20.073" v="66"/>
        <pc:sldMkLst>
          <pc:docMk/>
          <pc:sldMk cId="67572045" sldId="2147472912"/>
        </pc:sldMkLst>
      </pc:sldChg>
      <pc:sldChg chg="addSp delSp modSp add mod">
        <pc:chgData name="Marin, Ayreen" userId="ca84c40d-ae20-485b-835c-3dc4e21df149" providerId="ADAL" clId="{91F75A33-DC4C-4214-B09A-4BC8B8CA86FA}" dt="2023-11-07T08:57:30.125" v="513" actId="13926"/>
        <pc:sldMkLst>
          <pc:docMk/>
          <pc:sldMk cId="2673326673" sldId="2147472913"/>
        </pc:sldMkLst>
        <pc:spChg chg="mod">
          <ac:chgData name="Marin, Ayreen" userId="ca84c40d-ae20-485b-835c-3dc4e21df149" providerId="ADAL" clId="{91F75A33-DC4C-4214-B09A-4BC8B8CA86FA}" dt="2023-11-07T08:54:41.289" v="364" actId="20577"/>
          <ac:spMkLst>
            <pc:docMk/>
            <pc:sldMk cId="2673326673" sldId="2147472913"/>
            <ac:spMk id="5" creationId="{2E5CDE36-5BC8-1F9A-62A6-73810D3A0594}"/>
          </ac:spMkLst>
        </pc:spChg>
        <pc:spChg chg="mod">
          <ac:chgData name="Marin, Ayreen" userId="ca84c40d-ae20-485b-835c-3dc4e21df149" providerId="ADAL" clId="{91F75A33-DC4C-4214-B09A-4BC8B8CA86FA}" dt="2023-11-07T08:55:13.808" v="404" actId="20577"/>
          <ac:spMkLst>
            <pc:docMk/>
            <pc:sldMk cId="2673326673" sldId="2147472913"/>
            <ac:spMk id="7" creationId="{1FEDC778-F6AD-EEA1-A0D0-0B194C273953}"/>
          </ac:spMkLst>
        </pc:spChg>
        <pc:spChg chg="mod">
          <ac:chgData name="Marin, Ayreen" userId="ca84c40d-ae20-485b-835c-3dc4e21df149" providerId="ADAL" clId="{91F75A33-DC4C-4214-B09A-4BC8B8CA86FA}" dt="2023-11-07T08:50:36.616" v="332" actId="207"/>
          <ac:spMkLst>
            <pc:docMk/>
            <pc:sldMk cId="2673326673" sldId="2147472913"/>
            <ac:spMk id="10" creationId="{9D054137-CCA9-92E4-3FEA-0DDCB406CB43}"/>
          </ac:spMkLst>
        </pc:spChg>
        <pc:spChg chg="mod">
          <ac:chgData name="Marin, Ayreen" userId="ca84c40d-ae20-485b-835c-3dc4e21df149" providerId="ADAL" clId="{91F75A33-DC4C-4214-B09A-4BC8B8CA86FA}" dt="2023-11-07T08:52:54.532" v="348" actId="1076"/>
          <ac:spMkLst>
            <pc:docMk/>
            <pc:sldMk cId="2673326673" sldId="2147472913"/>
            <ac:spMk id="14" creationId="{F7C1C981-700A-6398-7E90-9265B7A1857A}"/>
          </ac:spMkLst>
        </pc:spChg>
        <pc:spChg chg="del">
          <ac:chgData name="Marin, Ayreen" userId="ca84c40d-ae20-485b-835c-3dc4e21df149" providerId="ADAL" clId="{91F75A33-DC4C-4214-B09A-4BC8B8CA86FA}" dt="2023-11-07T08:53:08.060" v="349" actId="478"/>
          <ac:spMkLst>
            <pc:docMk/>
            <pc:sldMk cId="2673326673" sldId="2147472913"/>
            <ac:spMk id="21" creationId="{1B993CB1-64AC-6209-B2EA-01DFC5F6D6EB}"/>
          </ac:spMkLst>
        </pc:spChg>
        <pc:spChg chg="del">
          <ac:chgData name="Marin, Ayreen" userId="ca84c40d-ae20-485b-835c-3dc4e21df149" providerId="ADAL" clId="{91F75A33-DC4C-4214-B09A-4BC8B8CA86FA}" dt="2023-11-07T08:52:44.279" v="346" actId="478"/>
          <ac:spMkLst>
            <pc:docMk/>
            <pc:sldMk cId="2673326673" sldId="2147472913"/>
            <ac:spMk id="24" creationId="{6E9F1EC7-5AEE-D653-9E24-F1D76A486187}"/>
          </ac:spMkLst>
        </pc:spChg>
        <pc:spChg chg="mod">
          <ac:chgData name="Marin, Ayreen" userId="ca84c40d-ae20-485b-835c-3dc4e21df149" providerId="ADAL" clId="{91F75A33-DC4C-4214-B09A-4BC8B8CA86FA}" dt="2023-11-07T08:57:30.125" v="513" actId="13926"/>
          <ac:spMkLst>
            <pc:docMk/>
            <pc:sldMk cId="2673326673" sldId="2147472913"/>
            <ac:spMk id="25" creationId="{7380906E-2576-9F2B-3601-714CA38433B0}"/>
          </ac:spMkLst>
        </pc:spChg>
        <pc:spChg chg="mod">
          <ac:chgData name="Marin, Ayreen" userId="ca84c40d-ae20-485b-835c-3dc4e21df149" providerId="ADAL" clId="{91F75A33-DC4C-4214-B09A-4BC8B8CA86FA}" dt="2023-11-07T08:55:37.791" v="409" actId="20577"/>
          <ac:spMkLst>
            <pc:docMk/>
            <pc:sldMk cId="2673326673" sldId="2147472913"/>
            <ac:spMk id="26" creationId="{45D5399E-DD71-A489-0A3B-C415DF164062}"/>
          </ac:spMkLst>
        </pc:spChg>
        <pc:spChg chg="mod">
          <ac:chgData name="Marin, Ayreen" userId="ca84c40d-ae20-485b-835c-3dc4e21df149" providerId="ADAL" clId="{91F75A33-DC4C-4214-B09A-4BC8B8CA86FA}" dt="2023-11-07T08:54:19.846" v="351" actId="113"/>
          <ac:spMkLst>
            <pc:docMk/>
            <pc:sldMk cId="2673326673" sldId="2147472913"/>
            <ac:spMk id="51" creationId="{B26C732C-7D1C-4D68-898A-5D6CC14B2C42}"/>
          </ac:spMkLst>
        </pc:spChg>
        <pc:picChg chg="del">
          <ac:chgData name="Marin, Ayreen" userId="ca84c40d-ae20-485b-835c-3dc4e21df149" providerId="ADAL" clId="{91F75A33-DC4C-4214-B09A-4BC8B8CA86FA}" dt="2023-11-07T08:51:41.927" v="333" actId="478"/>
          <ac:picMkLst>
            <pc:docMk/>
            <pc:sldMk cId="2673326673" sldId="2147472913"/>
            <ac:picMk id="2" creationId="{EAAAEFAE-C64B-63EE-4377-1EC035184200}"/>
          </ac:picMkLst>
        </pc:picChg>
        <pc:picChg chg="mod">
          <ac:chgData name="Marin, Ayreen" userId="ca84c40d-ae20-485b-835c-3dc4e21df149" providerId="ADAL" clId="{91F75A33-DC4C-4214-B09A-4BC8B8CA86FA}" dt="2023-11-07T08:52:54.532" v="348" actId="1076"/>
          <ac:picMkLst>
            <pc:docMk/>
            <pc:sldMk cId="2673326673" sldId="2147472913"/>
            <ac:picMk id="3" creationId="{713FB2FE-65EB-6B3E-E462-3DEBBF7806AF}"/>
          </ac:picMkLst>
        </pc:picChg>
        <pc:picChg chg="del">
          <ac:chgData name="Marin, Ayreen" userId="ca84c40d-ae20-485b-835c-3dc4e21df149" providerId="ADAL" clId="{91F75A33-DC4C-4214-B09A-4BC8B8CA86FA}" dt="2023-11-07T08:51:43.129" v="334" actId="478"/>
          <ac:picMkLst>
            <pc:docMk/>
            <pc:sldMk cId="2673326673" sldId="2147472913"/>
            <ac:picMk id="4" creationId="{CADD128D-A22B-A765-1F6E-3F4130A52439}"/>
          </ac:picMkLst>
        </pc:picChg>
        <pc:picChg chg="del">
          <ac:chgData name="Marin, Ayreen" userId="ca84c40d-ae20-485b-835c-3dc4e21df149" providerId="ADAL" clId="{91F75A33-DC4C-4214-B09A-4BC8B8CA86FA}" dt="2023-11-07T08:53:08.060" v="349" actId="478"/>
          <ac:picMkLst>
            <pc:docMk/>
            <pc:sldMk cId="2673326673" sldId="2147472913"/>
            <ac:picMk id="20" creationId="{BD914879-529C-74EF-E448-1C4E9356CC71}"/>
          </ac:picMkLst>
        </pc:picChg>
        <pc:picChg chg="add mod">
          <ac:chgData name="Marin, Ayreen" userId="ca84c40d-ae20-485b-835c-3dc4e21df149" providerId="ADAL" clId="{91F75A33-DC4C-4214-B09A-4BC8B8CA86FA}" dt="2023-11-07T08:52:48.594" v="347" actId="1076"/>
          <ac:picMkLst>
            <pc:docMk/>
            <pc:sldMk cId="2673326673" sldId="2147472913"/>
            <ac:picMk id="1026" creationId="{A1B8BFBE-9AFD-2B7C-FC45-DD61745DFE4B}"/>
          </ac:picMkLst>
        </pc:picChg>
      </pc:sldChg>
    </pc:docChg>
  </pc:docChgLst>
  <pc:docChgLst>
    <pc:chgData name="Marin, Ayreen" userId="ca84c40d-ae20-485b-835c-3dc4e21df149" providerId="ADAL" clId="{9285E265-CE3F-4381-847C-E45A100DC89F}"/>
    <pc:docChg chg="delSld modSection">
      <pc:chgData name="Marin, Ayreen" userId="ca84c40d-ae20-485b-835c-3dc4e21df149" providerId="ADAL" clId="{9285E265-CE3F-4381-847C-E45A100DC89F}" dt="2023-11-16T13:08:09.191" v="0" actId="47"/>
      <pc:docMkLst>
        <pc:docMk/>
      </pc:docMkLst>
      <pc:sldChg chg="del">
        <pc:chgData name="Marin, Ayreen" userId="ca84c40d-ae20-485b-835c-3dc4e21df149" providerId="ADAL" clId="{9285E265-CE3F-4381-847C-E45A100DC89F}" dt="2023-11-16T13:08:09.191" v="0" actId="47"/>
        <pc:sldMkLst>
          <pc:docMk/>
          <pc:sldMk cId="1013391648" sldId="2147472922"/>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94675" y="279823"/>
            <a:ext cx="4393055" cy="367959"/>
          </a:xfrm>
          <a:prstGeom prst="rect">
            <a:avLst/>
          </a:prstGeom>
        </p:spPr>
        <p:txBody>
          <a:bodyPr vert="horz" lIns="93324" tIns="46662" rIns="93324" bIns="46662" rtlCol="0"/>
          <a:lstStyle>
            <a:lvl1pPr algn="l">
              <a:defRPr sz="1200"/>
            </a:lvl1pPr>
          </a:lstStyle>
          <a:p>
            <a:endParaRPr lang="en-US" b="1"/>
          </a:p>
        </p:txBody>
      </p:sp>
      <p:sp>
        <p:nvSpPr>
          <p:cNvPr id="3" name="Date Placeholder 2"/>
          <p:cNvSpPr>
            <a:spLocks noGrp="1"/>
          </p:cNvSpPr>
          <p:nvPr>
            <p:ph type="dt" sz="quarter" idx="1"/>
          </p:nvPr>
        </p:nvSpPr>
        <p:spPr>
          <a:xfrm>
            <a:off x="494675" y="669161"/>
            <a:ext cx="4393055" cy="153245"/>
          </a:xfrm>
          <a:prstGeom prst="rect">
            <a:avLst/>
          </a:prstGeom>
        </p:spPr>
        <p:txBody>
          <a:bodyPr vert="horz" lIns="93324" tIns="0" rIns="93324" bIns="0" rtlCol="0">
            <a:noAutofit/>
          </a:bodyPr>
          <a:lstStyle>
            <a:lvl1pPr algn="r">
              <a:defRPr sz="1200"/>
            </a:lvl1pPr>
          </a:lstStyle>
          <a:p>
            <a:pPr algn="l"/>
            <a:fld id="{E7A8D578-5E90-413C-9512-130603CF2639}" type="datetimeFigureOut">
              <a:rPr lang="en-US" sz="1000" i="1"/>
              <a:pPr algn="l"/>
              <a:t>1/15/2024</a:t>
            </a:fld>
            <a:endParaRPr lang="en-US" sz="1000" i="1"/>
          </a:p>
        </p:txBody>
      </p:sp>
      <p:sp>
        <p:nvSpPr>
          <p:cNvPr id="4" name="Footer Placeholder 3"/>
          <p:cNvSpPr>
            <a:spLocks noGrp="1"/>
          </p:cNvSpPr>
          <p:nvPr>
            <p:ph type="ftr" sz="quarter" idx="2"/>
          </p:nvPr>
        </p:nvSpPr>
        <p:spPr>
          <a:xfrm>
            <a:off x="494691" y="8780243"/>
            <a:ext cx="2893517" cy="251346"/>
          </a:xfrm>
          <a:prstGeom prst="rect">
            <a:avLst/>
          </a:prstGeom>
        </p:spPr>
        <p:txBody>
          <a:bodyPr vert="horz" lIns="93324" tIns="46662" rIns="93324" bIns="46662" rtlCol="0" anchor="b"/>
          <a:lstStyle>
            <a:lvl1pPr algn="l">
              <a:defRPr sz="1200"/>
            </a:lvl1pPr>
          </a:lstStyle>
          <a:p>
            <a:endParaRPr lang="en-US" sz="1000"/>
          </a:p>
        </p:txBody>
      </p:sp>
      <p:sp>
        <p:nvSpPr>
          <p:cNvPr id="5" name="Slide Number Placeholder 4"/>
          <p:cNvSpPr>
            <a:spLocks noGrp="1"/>
          </p:cNvSpPr>
          <p:nvPr>
            <p:ph type="sldNum" sz="quarter" idx="3"/>
          </p:nvPr>
        </p:nvSpPr>
        <p:spPr>
          <a:xfrm>
            <a:off x="5306470" y="8780243"/>
            <a:ext cx="1221955" cy="251346"/>
          </a:xfrm>
          <a:prstGeom prst="rect">
            <a:avLst/>
          </a:prstGeom>
        </p:spPr>
        <p:txBody>
          <a:bodyPr vert="horz" lIns="93324" tIns="46662" rIns="93324" bIns="46662" rtlCol="0" anchor="b"/>
          <a:lstStyle>
            <a:lvl1pPr algn="r">
              <a:defRPr sz="1200"/>
            </a:lvl1pPr>
          </a:lstStyle>
          <a:p>
            <a:fld id="{6D32B792-199B-4EBF-B605-6F6C876EB442}" type="slidenum">
              <a:rPr lang="en-US" sz="1000"/>
              <a:t>‹#›</a:t>
            </a:fld>
            <a:endParaRPr lang="en-US" sz="1000"/>
          </a:p>
        </p:txBody>
      </p:sp>
    </p:spTree>
    <p:extLst>
      <p:ext uri="{BB962C8B-B14F-4D97-AF65-F5344CB8AC3E}">
        <p14:creationId xmlns:p14="http://schemas.microsoft.com/office/powerpoint/2010/main" val="911502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04FCD28D-5205-B14D-9338-E5F52C4B3AFB}"/>
              </a:ext>
            </a:extLst>
          </p:cNvPr>
          <p:cNvPicPr preferRelativeResize="0">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13460" y="671457"/>
            <a:ext cx="1555593" cy="281237"/>
          </a:xfrm>
          <a:prstGeom prst="rect">
            <a:avLst/>
          </a:prstGeom>
        </p:spPr>
      </p:pic>
      <p:sp>
        <p:nvSpPr>
          <p:cNvPr id="20" name="Header Placeholder 19">
            <a:extLst>
              <a:ext uri="{FF2B5EF4-FFF2-40B4-BE49-F238E27FC236}">
                <a16:creationId xmlns:a16="http://schemas.microsoft.com/office/drawing/2014/main" id="{44B54E68-49B3-EB4F-9F06-63EBE21271F2}"/>
              </a:ext>
            </a:extLst>
          </p:cNvPr>
          <p:cNvSpPr>
            <a:spLocks noGrp="1"/>
          </p:cNvSpPr>
          <p:nvPr>
            <p:ph type="hdr" sz="quarter"/>
          </p:nvPr>
        </p:nvSpPr>
        <p:spPr>
          <a:xfrm>
            <a:off x="0" y="1"/>
            <a:ext cx="3043238" cy="466725"/>
          </a:xfrm>
          <a:prstGeom prst="rect">
            <a:avLst/>
          </a:prstGeom>
        </p:spPr>
        <p:txBody>
          <a:bodyPr vert="horz" lIns="91440" tIns="45720" rIns="91440" bIns="45720" rtlCol="0"/>
          <a:lstStyle>
            <a:lvl1pPr algn="l">
              <a:defRPr sz="1200"/>
            </a:lvl1pPr>
          </a:lstStyle>
          <a:p>
            <a:endParaRPr lang="en-US"/>
          </a:p>
        </p:txBody>
      </p:sp>
      <p:sp>
        <p:nvSpPr>
          <p:cNvPr id="21" name="Slide Image Placeholder 20">
            <a:extLst>
              <a:ext uri="{FF2B5EF4-FFF2-40B4-BE49-F238E27FC236}">
                <a16:creationId xmlns:a16="http://schemas.microsoft.com/office/drawing/2014/main" id="{9F80914E-3226-3544-8067-D77A7810E7E0}"/>
              </a:ext>
            </a:extLst>
          </p:cNvPr>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1440" tIns="45720" rIns="91440" bIns="45720" rtlCol="0" anchor="ctr"/>
          <a:lstStyle/>
          <a:p>
            <a:endParaRPr lang="en-US"/>
          </a:p>
        </p:txBody>
      </p:sp>
      <p:sp>
        <p:nvSpPr>
          <p:cNvPr id="22" name="Footer Placeholder 21">
            <a:extLst>
              <a:ext uri="{FF2B5EF4-FFF2-40B4-BE49-F238E27FC236}">
                <a16:creationId xmlns:a16="http://schemas.microsoft.com/office/drawing/2014/main" id="{73A95A9D-2083-FD47-8FCC-26405789E46C}"/>
              </a:ext>
            </a:extLst>
          </p:cNvPr>
          <p:cNvSpPr>
            <a:spLocks noGrp="1"/>
          </p:cNvSpPr>
          <p:nvPr>
            <p:ph type="ftr" sz="quarter" idx="4"/>
          </p:nvPr>
        </p:nvSpPr>
        <p:spPr>
          <a:xfrm>
            <a:off x="0" y="8842376"/>
            <a:ext cx="3043238" cy="466725"/>
          </a:xfrm>
          <a:prstGeom prst="rect">
            <a:avLst/>
          </a:prstGeom>
        </p:spPr>
        <p:txBody>
          <a:bodyPr vert="horz" lIns="91440" tIns="45720" rIns="91440" bIns="45720" rtlCol="0" anchor="b"/>
          <a:lstStyle>
            <a:lvl1pPr algn="l">
              <a:defRPr sz="1200"/>
            </a:lvl1pPr>
          </a:lstStyle>
          <a:p>
            <a:endParaRPr lang="en-US"/>
          </a:p>
        </p:txBody>
      </p:sp>
      <p:sp>
        <p:nvSpPr>
          <p:cNvPr id="23" name="Slide Number Placeholder 22">
            <a:extLst>
              <a:ext uri="{FF2B5EF4-FFF2-40B4-BE49-F238E27FC236}">
                <a16:creationId xmlns:a16="http://schemas.microsoft.com/office/drawing/2014/main" id="{C3E99797-5A44-E441-B5A2-75267FF5AEBD}"/>
              </a:ext>
            </a:extLst>
          </p:cNvPr>
          <p:cNvSpPr>
            <a:spLocks noGrp="1"/>
          </p:cNvSpPr>
          <p:nvPr>
            <p:ph type="sldNum" sz="quarter" idx="5"/>
          </p:nvPr>
        </p:nvSpPr>
        <p:spPr>
          <a:xfrm>
            <a:off x="3978275" y="8842376"/>
            <a:ext cx="3043238" cy="466725"/>
          </a:xfrm>
          <a:prstGeom prst="rect">
            <a:avLst/>
          </a:prstGeom>
        </p:spPr>
        <p:txBody>
          <a:bodyPr vert="horz" lIns="91440" tIns="45720" rIns="91440" bIns="45720" rtlCol="0" anchor="b"/>
          <a:lstStyle>
            <a:lvl1pPr algn="r">
              <a:defRPr sz="1200"/>
            </a:lvl1pPr>
          </a:lstStyle>
          <a:p>
            <a:fld id="{2757C527-D302-0D4C-8820-8247C93BFD8D}" type="slidenum">
              <a:rPr lang="en-US" smtClean="0"/>
              <a:t>‹#›</a:t>
            </a:fld>
            <a:endParaRPr lang="en-US"/>
          </a:p>
        </p:txBody>
      </p:sp>
      <p:sp>
        <p:nvSpPr>
          <p:cNvPr id="24" name="Notes Placeholder 23">
            <a:extLst>
              <a:ext uri="{FF2B5EF4-FFF2-40B4-BE49-F238E27FC236}">
                <a16:creationId xmlns:a16="http://schemas.microsoft.com/office/drawing/2014/main" id="{0824245F-47FC-6845-9612-BB5942EF9984}"/>
              </a:ext>
            </a:extLst>
          </p:cNvPr>
          <p:cNvSpPr>
            <a:spLocks noGrp="1"/>
          </p:cNvSpPr>
          <p:nvPr>
            <p:ph type="body" sz="quarter" idx="3"/>
          </p:nvPr>
        </p:nvSpPr>
        <p:spPr>
          <a:xfrm>
            <a:off x="701676" y="4479925"/>
            <a:ext cx="5619750" cy="36655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Date Placeholder 24">
            <a:extLst>
              <a:ext uri="{FF2B5EF4-FFF2-40B4-BE49-F238E27FC236}">
                <a16:creationId xmlns:a16="http://schemas.microsoft.com/office/drawing/2014/main" id="{089E4AFB-44C9-3941-9EFD-0F8219FA48F5}"/>
              </a:ext>
            </a:extLst>
          </p:cNvPr>
          <p:cNvSpPr>
            <a:spLocks noGrp="1"/>
          </p:cNvSpPr>
          <p:nvPr>
            <p:ph type="dt" idx="1"/>
          </p:nvPr>
        </p:nvSpPr>
        <p:spPr>
          <a:xfrm>
            <a:off x="3978275" y="1"/>
            <a:ext cx="3043238" cy="466725"/>
          </a:xfrm>
          <a:prstGeom prst="rect">
            <a:avLst/>
          </a:prstGeom>
        </p:spPr>
        <p:txBody>
          <a:bodyPr vert="horz" lIns="91440" tIns="45720" rIns="91440" bIns="45720" rtlCol="0"/>
          <a:lstStyle>
            <a:lvl1pPr algn="r">
              <a:defRPr sz="1200"/>
            </a:lvl1pPr>
          </a:lstStyle>
          <a:p>
            <a:fld id="{76052FF9-2A45-F143-A9E3-2C98D6266DD3}" type="datetimeFigureOut">
              <a:rPr lang="en-US" smtClean="0"/>
              <a:t>1/15/2024</a:t>
            </a:fld>
            <a:endParaRPr lang="en-US"/>
          </a:p>
        </p:txBody>
      </p:sp>
    </p:spTree>
    <p:extLst>
      <p:ext uri="{BB962C8B-B14F-4D97-AF65-F5344CB8AC3E}">
        <p14:creationId xmlns:p14="http://schemas.microsoft.com/office/powerpoint/2010/main" val="3382299678"/>
      </p:ext>
    </p:extLst>
  </p:cSld>
  <p:clrMap bg1="lt1" tx1="dk1" bg2="lt2" tx2="dk2" accent1="accent1" accent2="accent2" accent3="accent3" accent4="accent4" accent5="accent5" accent6="accent6" hlink="hlink" folHlink="folHlink"/>
  <p:hf dt="0"/>
  <p:notesStyle>
    <a:lvl1pPr marL="117475" indent="-11747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1pPr>
    <a:lvl2pPr marL="228600" indent="-11112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3pPr>
    <a:lvl4pPr marL="512763" indent="-166688"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spcBef>
        <a:spcPts val="400"/>
      </a:spcBef>
      <a:buSzPct val="75000"/>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757C527-D302-0D4C-8820-8247C93BFD8D}" type="slidenum">
              <a:rPr lang="en-US" smtClean="0"/>
              <a:t>1</a:t>
            </a:fld>
            <a:endParaRPr lang="en-US"/>
          </a:p>
        </p:txBody>
      </p:sp>
    </p:spTree>
    <p:extLst>
      <p:ext uri="{BB962C8B-B14F-4D97-AF65-F5344CB8AC3E}">
        <p14:creationId xmlns:p14="http://schemas.microsoft.com/office/powerpoint/2010/main" val="1932995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11</a:t>
            </a:fld>
            <a:endParaRPr lang="en-US"/>
          </a:p>
        </p:txBody>
      </p:sp>
    </p:spTree>
    <p:extLst>
      <p:ext uri="{BB962C8B-B14F-4D97-AF65-F5344CB8AC3E}">
        <p14:creationId xmlns:p14="http://schemas.microsoft.com/office/powerpoint/2010/main" val="20043220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12</a:t>
            </a:fld>
            <a:endParaRPr lang="en-US"/>
          </a:p>
        </p:txBody>
      </p:sp>
    </p:spTree>
    <p:extLst>
      <p:ext uri="{BB962C8B-B14F-4D97-AF65-F5344CB8AC3E}">
        <p14:creationId xmlns:p14="http://schemas.microsoft.com/office/powerpoint/2010/main" val="4243392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16</a:t>
            </a:fld>
            <a:endParaRPr lang="en-US"/>
          </a:p>
        </p:txBody>
      </p:sp>
    </p:spTree>
    <p:extLst>
      <p:ext uri="{BB962C8B-B14F-4D97-AF65-F5344CB8AC3E}">
        <p14:creationId xmlns:p14="http://schemas.microsoft.com/office/powerpoint/2010/main" val="3850652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17</a:t>
            </a:fld>
            <a:endParaRPr lang="en-US"/>
          </a:p>
        </p:txBody>
      </p:sp>
    </p:spTree>
    <p:extLst>
      <p:ext uri="{BB962C8B-B14F-4D97-AF65-F5344CB8AC3E}">
        <p14:creationId xmlns:p14="http://schemas.microsoft.com/office/powerpoint/2010/main" val="9259986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19</a:t>
            </a:fld>
            <a:endParaRPr lang="en-US"/>
          </a:p>
        </p:txBody>
      </p:sp>
    </p:spTree>
    <p:extLst>
      <p:ext uri="{BB962C8B-B14F-4D97-AF65-F5344CB8AC3E}">
        <p14:creationId xmlns:p14="http://schemas.microsoft.com/office/powerpoint/2010/main" val="83643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20</a:t>
            </a:fld>
            <a:endParaRPr lang="en-US"/>
          </a:p>
        </p:txBody>
      </p:sp>
    </p:spTree>
    <p:extLst>
      <p:ext uri="{BB962C8B-B14F-4D97-AF65-F5344CB8AC3E}">
        <p14:creationId xmlns:p14="http://schemas.microsoft.com/office/powerpoint/2010/main" val="2801491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757C527-D302-0D4C-8820-8247C93BFD8D}" type="slidenum">
              <a:rPr lang="en-US" smtClean="0"/>
              <a:t>2</a:t>
            </a:fld>
            <a:endParaRPr lang="en-US"/>
          </a:p>
        </p:txBody>
      </p:sp>
    </p:spTree>
    <p:extLst>
      <p:ext uri="{BB962C8B-B14F-4D97-AF65-F5344CB8AC3E}">
        <p14:creationId xmlns:p14="http://schemas.microsoft.com/office/powerpoint/2010/main" val="348730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757C527-D302-0D4C-8820-8247C93BFD8D}" type="slidenum">
              <a:rPr lang="en-US" smtClean="0"/>
              <a:t>3</a:t>
            </a:fld>
            <a:endParaRPr lang="en-US"/>
          </a:p>
        </p:txBody>
      </p:sp>
    </p:spTree>
    <p:extLst>
      <p:ext uri="{BB962C8B-B14F-4D97-AF65-F5344CB8AC3E}">
        <p14:creationId xmlns:p14="http://schemas.microsoft.com/office/powerpoint/2010/main" val="246870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757C527-D302-0D4C-8820-8247C93BFD8D}" type="slidenum">
              <a:rPr lang="en-US" smtClean="0"/>
              <a:t>4</a:t>
            </a:fld>
            <a:endParaRPr lang="en-US"/>
          </a:p>
        </p:txBody>
      </p:sp>
    </p:spTree>
    <p:extLst>
      <p:ext uri="{BB962C8B-B14F-4D97-AF65-F5344CB8AC3E}">
        <p14:creationId xmlns:p14="http://schemas.microsoft.com/office/powerpoint/2010/main" val="383560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6</a:t>
            </a:fld>
            <a:endParaRPr lang="en-US"/>
          </a:p>
        </p:txBody>
      </p:sp>
    </p:spTree>
    <p:extLst>
      <p:ext uri="{BB962C8B-B14F-4D97-AF65-F5344CB8AC3E}">
        <p14:creationId xmlns:p14="http://schemas.microsoft.com/office/powerpoint/2010/main" val="3796149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7</a:t>
            </a:fld>
            <a:endParaRPr lang="en-US"/>
          </a:p>
        </p:txBody>
      </p:sp>
    </p:spTree>
    <p:extLst>
      <p:ext uri="{BB962C8B-B14F-4D97-AF65-F5344CB8AC3E}">
        <p14:creationId xmlns:p14="http://schemas.microsoft.com/office/powerpoint/2010/main" val="1552424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endParaRPr lang="en-US"/>
          </a:p>
        </p:txBody>
      </p:sp>
      <p:sp>
        <p:nvSpPr>
          <p:cNvPr id="6" name="Slide Number Placeholder 5"/>
          <p:cNvSpPr>
            <a:spLocks noGrp="1"/>
          </p:cNvSpPr>
          <p:nvPr>
            <p:ph type="sldNum" sz="quarter" idx="5"/>
          </p:nvPr>
        </p:nvSpPr>
        <p:spPr/>
        <p:txBody>
          <a:bodyPr/>
          <a:lstStyle/>
          <a:p>
            <a:fld id="{2757C527-D302-0D4C-8820-8247C93BFD8D}" type="slidenum">
              <a:rPr lang="en-US" smtClean="0"/>
              <a:t>8</a:t>
            </a:fld>
            <a:endParaRPr lang="en-US"/>
          </a:p>
        </p:txBody>
      </p:sp>
    </p:spTree>
    <p:extLst>
      <p:ext uri="{BB962C8B-B14F-4D97-AF65-F5344CB8AC3E}">
        <p14:creationId xmlns:p14="http://schemas.microsoft.com/office/powerpoint/2010/main" val="27470036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9</a:t>
            </a:fld>
            <a:endParaRPr lang="en-US"/>
          </a:p>
        </p:txBody>
      </p:sp>
    </p:spTree>
    <p:extLst>
      <p:ext uri="{BB962C8B-B14F-4D97-AF65-F5344CB8AC3E}">
        <p14:creationId xmlns:p14="http://schemas.microsoft.com/office/powerpoint/2010/main" val="3379516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Slide Number Placeholder 4"/>
          <p:cNvSpPr>
            <a:spLocks noGrp="1"/>
          </p:cNvSpPr>
          <p:nvPr>
            <p:ph type="sldNum" sz="quarter" idx="5"/>
          </p:nvPr>
        </p:nvSpPr>
        <p:spPr/>
        <p:txBody>
          <a:bodyPr/>
          <a:lstStyle/>
          <a:p>
            <a:fld id="{CA61E296-9532-40C3-9174-581AD2B7748B}" type="slidenum">
              <a:rPr lang="en-US" smtClean="0"/>
              <a:pPr/>
              <a:t>10</a:t>
            </a:fld>
            <a:endParaRPr lang="en-US"/>
          </a:p>
        </p:txBody>
      </p:sp>
    </p:spTree>
    <p:extLst>
      <p:ext uri="{BB962C8B-B14F-4D97-AF65-F5344CB8AC3E}">
        <p14:creationId xmlns:p14="http://schemas.microsoft.com/office/powerpoint/2010/main" val="105935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Charcoal - IQVIA">
    <p:bg>
      <p:bgPr>
        <a:gradFill>
          <a:gsLst>
            <a:gs pos="20000">
              <a:schemeClr val="tx1"/>
            </a:gs>
            <a:gs pos="80000">
              <a:srgbClr val="606B71"/>
            </a:gs>
          </a:gsLst>
          <a:lin ang="2700000" scaled="1"/>
        </a:gra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70EE6CC4-BDAD-452E-AE32-77E9A1B11636}"/>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rgbClr val="959CA0"/>
                </a:solidFill>
                <a:ea typeface="Arial" charset="0"/>
                <a:cs typeface="Arial" charset="0"/>
              </a:rPr>
              <a:t>© 2021. All rights reserved. IQVIA</a:t>
            </a:r>
            <a:r>
              <a:rPr lang="en-US" sz="800" baseline="30000">
                <a:solidFill>
                  <a:srgbClr val="959CA0"/>
                </a:solidFill>
                <a:ea typeface="Arial" charset="0"/>
                <a:cs typeface="Arial" charset="0"/>
              </a:rPr>
              <a:t>®</a:t>
            </a:r>
            <a:r>
              <a:rPr lang="en-US" sz="800">
                <a:solidFill>
                  <a:srgbClr val="959CA0"/>
                </a:solidFill>
                <a:ea typeface="Arial" charset="0"/>
                <a:cs typeface="Arial" charset="0"/>
              </a:rPr>
              <a:t> is a registered trademark of IQVIA Inc. in the United States, the European Union, and various other countries. </a:t>
            </a:r>
            <a:endParaRPr lang="en-US" sz="800" kern="1200">
              <a:solidFill>
                <a:srgbClr val="959CA0"/>
              </a:solidFill>
              <a:latin typeface="+mn-lt"/>
              <a:ea typeface="Arial" charset="0"/>
              <a:cs typeface="Arial" charset="0"/>
            </a:endParaRPr>
          </a:p>
        </p:txBody>
      </p:sp>
      <p:sp>
        <p:nvSpPr>
          <p:cNvPr id="64" name="Text Placeholder 21">
            <a:extLst>
              <a:ext uri="{FF2B5EF4-FFF2-40B4-BE49-F238E27FC236}">
                <a16:creationId xmlns:a16="http://schemas.microsoft.com/office/drawing/2014/main" id="{21604DCE-2860-47E1-9A45-B850AE2D5253}"/>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chemeClr val="bg1">
                    <a:lumMod val="75000"/>
                  </a:schemeClr>
                </a:solidFill>
              </a:defRPr>
            </a:lvl1pPr>
          </a:lstStyle>
          <a:p>
            <a:pPr lvl="0"/>
            <a:r>
              <a:rPr lang="en-US"/>
              <a:t>Subheads are 24pt Arial Italic sentence case and can be 2 lines.</a:t>
            </a:r>
          </a:p>
        </p:txBody>
      </p:sp>
      <p:sp>
        <p:nvSpPr>
          <p:cNvPr id="71" name="Title 1">
            <a:extLst>
              <a:ext uri="{FF2B5EF4-FFF2-40B4-BE49-F238E27FC236}">
                <a16:creationId xmlns:a16="http://schemas.microsoft.com/office/drawing/2014/main" id="{4A4E4609-F19E-4DD3-A900-7CA905D6E6D5}"/>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bg1"/>
                </a:solidFill>
              </a:defRPr>
            </a:lvl1pPr>
          </a:lstStyle>
          <a:p>
            <a:r>
              <a:rPr lang="en-US"/>
              <a:t>Headline 36pt Arial Bold Title Case Should Be No More Than 2 Lines</a:t>
            </a:r>
          </a:p>
        </p:txBody>
      </p:sp>
      <p:sp>
        <p:nvSpPr>
          <p:cNvPr id="73" name="Subtitle 2">
            <a:extLst>
              <a:ext uri="{FF2B5EF4-FFF2-40B4-BE49-F238E27FC236}">
                <a16:creationId xmlns:a16="http://schemas.microsoft.com/office/drawing/2014/main" id="{BB2AC513-3F13-403A-8294-79335D9E7653}"/>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4" name="Group 3">
            <a:extLst>
              <a:ext uri="{FF2B5EF4-FFF2-40B4-BE49-F238E27FC236}">
                <a16:creationId xmlns:a16="http://schemas.microsoft.com/office/drawing/2014/main" id="{77F8B223-93F9-9E4B-8F7C-EC9FC4ACDAD5}"/>
              </a:ext>
            </a:extLst>
          </p:cNvPr>
          <p:cNvGrpSpPr/>
          <p:nvPr/>
        </p:nvGrpSpPr>
        <p:grpSpPr>
          <a:xfrm>
            <a:off x="7036244" y="2752016"/>
            <a:ext cx="5155756" cy="3703320"/>
            <a:chOff x="7036244" y="2752016"/>
            <a:chExt cx="5155756" cy="3703320"/>
          </a:xfrm>
          <a:solidFill>
            <a:schemeClr val="accent1"/>
          </a:solidFill>
        </p:grpSpPr>
        <p:sp>
          <p:nvSpPr>
            <p:cNvPr id="103" name="Freeform 102">
              <a:extLst>
                <a:ext uri="{FF2B5EF4-FFF2-40B4-BE49-F238E27FC236}">
                  <a16:creationId xmlns:a16="http://schemas.microsoft.com/office/drawing/2014/main" id="{676A8BEE-D814-7949-9114-89017682369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0" name="Freeform 99">
              <a:extLst>
                <a:ext uri="{FF2B5EF4-FFF2-40B4-BE49-F238E27FC236}">
                  <a16:creationId xmlns:a16="http://schemas.microsoft.com/office/drawing/2014/main" id="{796E5C83-B5E5-1D4C-84FB-62353DC44BD9}"/>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2" name="Freeform 101">
              <a:extLst>
                <a:ext uri="{FF2B5EF4-FFF2-40B4-BE49-F238E27FC236}">
                  <a16:creationId xmlns:a16="http://schemas.microsoft.com/office/drawing/2014/main" id="{F694892D-C7AC-A442-B8F6-4CDEB7DD8228}"/>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1" name="Freeform 100">
              <a:extLst>
                <a:ext uri="{FF2B5EF4-FFF2-40B4-BE49-F238E27FC236}">
                  <a16:creationId xmlns:a16="http://schemas.microsoft.com/office/drawing/2014/main" id="{6671C44A-5B20-DD46-8500-55C2BAA1DA5A}"/>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2" name="Graphic 11">
            <a:extLst>
              <a:ext uri="{FF2B5EF4-FFF2-40B4-BE49-F238E27FC236}">
                <a16:creationId xmlns:a16="http://schemas.microsoft.com/office/drawing/2014/main" id="{8E3D6F47-43BF-4540-9690-AE662057D2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3678" y="443432"/>
            <a:ext cx="0" cy="0"/>
          </a:xfrm>
          <a:prstGeom prst="rect">
            <a:avLst/>
          </a:prstGeom>
        </p:spPr>
      </p:pic>
      <p:pic>
        <p:nvPicPr>
          <p:cNvPr id="6" name="Graphic 5">
            <a:extLst>
              <a:ext uri="{FF2B5EF4-FFF2-40B4-BE49-F238E27FC236}">
                <a16:creationId xmlns:a16="http://schemas.microsoft.com/office/drawing/2014/main" id="{E8E2C89B-7571-F544-938F-C999797826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9917" y="735457"/>
            <a:ext cx="2247900" cy="406400"/>
          </a:xfrm>
          <a:prstGeom prst="rect">
            <a:avLst/>
          </a:prstGeom>
        </p:spPr>
      </p:pic>
      <p:pic>
        <p:nvPicPr>
          <p:cNvPr id="16" name="Graphic 15">
            <a:extLst>
              <a:ext uri="{FF2B5EF4-FFF2-40B4-BE49-F238E27FC236}">
                <a16:creationId xmlns:a16="http://schemas.microsoft.com/office/drawing/2014/main" id="{A849D536-F609-A744-B36A-8BFB5245F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3678" y="443432"/>
            <a:ext cx="0" cy="0"/>
          </a:xfrm>
          <a:prstGeom prst="rect">
            <a:avLst/>
          </a:prstGeom>
        </p:spPr>
      </p:pic>
    </p:spTree>
    <p:extLst>
      <p:ext uri="{BB962C8B-B14F-4D97-AF65-F5344CB8AC3E}">
        <p14:creationId xmlns:p14="http://schemas.microsoft.com/office/powerpoint/2010/main" val="180112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 IQVIA">
    <p:spTree>
      <p:nvGrpSpPr>
        <p:cNvPr id="1" name=""/>
        <p:cNvGrpSpPr/>
        <p:nvPr/>
      </p:nvGrpSpPr>
      <p:grpSpPr>
        <a:xfrm>
          <a:off x="0" y="0"/>
          <a:ext cx="0" cy="0"/>
          <a:chOff x="0" y="0"/>
          <a:chExt cx="0" cy="0"/>
        </a:xfrm>
      </p:grpSpPr>
      <p:sp>
        <p:nvSpPr>
          <p:cNvPr id="57" name="Content Placeholder 2">
            <a:extLst>
              <a:ext uri="{FF2B5EF4-FFF2-40B4-BE49-F238E27FC236}">
                <a16:creationId xmlns:a16="http://schemas.microsoft.com/office/drawing/2014/main" id="{BB33977D-340C-C244-98B1-44E8B03BE8F1}"/>
              </a:ext>
            </a:extLst>
          </p:cNvPr>
          <p:cNvSpPr>
            <a:spLocks noGrp="1"/>
          </p:cNvSpPr>
          <p:nvPr>
            <p:ph idx="19" hasCustomPrompt="1"/>
          </p:nvPr>
        </p:nvSpPr>
        <p:spPr>
          <a:xfrm>
            <a:off x="6191135" y="1702626"/>
            <a:ext cx="5532119" cy="458114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6" name="Content Placeholder 2">
            <a:extLst>
              <a:ext uri="{FF2B5EF4-FFF2-40B4-BE49-F238E27FC236}">
                <a16:creationId xmlns:a16="http://schemas.microsoft.com/office/drawing/2014/main" id="{92D52BD9-DFA6-1D48-973A-A6C3C874E805}"/>
              </a:ext>
            </a:extLst>
          </p:cNvPr>
          <p:cNvSpPr>
            <a:spLocks noGrp="1"/>
          </p:cNvSpPr>
          <p:nvPr>
            <p:ph idx="18" hasCustomPrompt="1"/>
          </p:nvPr>
        </p:nvSpPr>
        <p:spPr>
          <a:xfrm>
            <a:off x="384694" y="1702626"/>
            <a:ext cx="5532119" cy="4577857"/>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3"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9" name="Footer Placeholder 4">
            <a:extLst>
              <a:ext uri="{FF2B5EF4-FFF2-40B4-BE49-F238E27FC236}">
                <a16:creationId xmlns:a16="http://schemas.microsoft.com/office/drawing/2014/main" id="{7F2D66EE-4D77-E145-9576-4E9D03CE46FE}"/>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2" name="Slide Number Placeholder 5">
            <a:extLst>
              <a:ext uri="{FF2B5EF4-FFF2-40B4-BE49-F238E27FC236}">
                <a16:creationId xmlns:a16="http://schemas.microsoft.com/office/drawing/2014/main" id="{2DFA1798-9673-4022-816E-704E37E4DEA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0" name="Graphic 9">
            <a:extLst>
              <a:ext uri="{FF2B5EF4-FFF2-40B4-BE49-F238E27FC236}">
                <a16:creationId xmlns:a16="http://schemas.microsoft.com/office/drawing/2014/main" id="{2420C18B-DFBF-C046-8D9E-FB3BB18EF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53852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_NoSubhead - IQVIA">
    <p:spTree>
      <p:nvGrpSpPr>
        <p:cNvPr id="1" name=""/>
        <p:cNvGrpSpPr/>
        <p:nvPr/>
      </p:nvGrpSpPr>
      <p:grpSpPr>
        <a:xfrm>
          <a:off x="0" y="0"/>
          <a:ext cx="0" cy="0"/>
          <a:chOff x="0" y="0"/>
          <a:chExt cx="0" cy="0"/>
        </a:xfrm>
      </p:grpSpPr>
      <p:sp>
        <p:nvSpPr>
          <p:cNvPr id="57" name="Content Placeholder 2">
            <a:extLst>
              <a:ext uri="{FF2B5EF4-FFF2-40B4-BE49-F238E27FC236}">
                <a16:creationId xmlns:a16="http://schemas.microsoft.com/office/drawing/2014/main" id="{BB33977D-340C-C244-98B1-44E8B03BE8F1}"/>
              </a:ext>
            </a:extLst>
          </p:cNvPr>
          <p:cNvSpPr>
            <a:spLocks noGrp="1"/>
          </p:cNvSpPr>
          <p:nvPr>
            <p:ph idx="19" hasCustomPrompt="1"/>
          </p:nvPr>
        </p:nvSpPr>
        <p:spPr>
          <a:xfrm>
            <a:off x="6191135" y="1286358"/>
            <a:ext cx="5532119" cy="4994126"/>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6" name="Content Placeholder 2">
            <a:extLst>
              <a:ext uri="{FF2B5EF4-FFF2-40B4-BE49-F238E27FC236}">
                <a16:creationId xmlns:a16="http://schemas.microsoft.com/office/drawing/2014/main" id="{92D52BD9-DFA6-1D48-973A-A6C3C874E805}"/>
              </a:ext>
            </a:extLst>
          </p:cNvPr>
          <p:cNvSpPr>
            <a:spLocks noGrp="1"/>
          </p:cNvSpPr>
          <p:nvPr>
            <p:ph idx="18" hasCustomPrompt="1"/>
          </p:nvPr>
        </p:nvSpPr>
        <p:spPr>
          <a:xfrm>
            <a:off x="384694" y="1286358"/>
            <a:ext cx="5532119" cy="499412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9" name="Footer Placeholder 4">
            <a:extLst>
              <a:ext uri="{FF2B5EF4-FFF2-40B4-BE49-F238E27FC236}">
                <a16:creationId xmlns:a16="http://schemas.microsoft.com/office/drawing/2014/main" id="{7F2D66EE-4D77-E145-9576-4E9D03CE46FE}"/>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9" name="Slide Number Placeholder 5">
            <a:extLst>
              <a:ext uri="{FF2B5EF4-FFF2-40B4-BE49-F238E27FC236}">
                <a16:creationId xmlns:a16="http://schemas.microsoft.com/office/drawing/2014/main" id="{F54E4B32-E13F-4B83-8982-BF8073A1DC9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0" name="Graphic 9">
            <a:extLst>
              <a:ext uri="{FF2B5EF4-FFF2-40B4-BE49-F238E27FC236}">
                <a16:creationId xmlns:a16="http://schemas.microsoft.com/office/drawing/2014/main" id="{AC061BF7-30ED-394B-918A-D1835A35B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947928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 IQVIA">
    <p:spTree>
      <p:nvGrpSpPr>
        <p:cNvPr id="1" name=""/>
        <p:cNvGrpSpPr/>
        <p:nvPr/>
      </p:nvGrpSpPr>
      <p:grpSpPr>
        <a:xfrm>
          <a:off x="0" y="0"/>
          <a:ext cx="0" cy="0"/>
          <a:chOff x="0" y="0"/>
          <a:chExt cx="0" cy="0"/>
        </a:xfrm>
      </p:grpSpPr>
      <p:sp>
        <p:nvSpPr>
          <p:cNvPr id="56" name="Content Placeholder 2">
            <a:extLst>
              <a:ext uri="{FF2B5EF4-FFF2-40B4-BE49-F238E27FC236}">
                <a16:creationId xmlns:a16="http://schemas.microsoft.com/office/drawing/2014/main" id="{C2AC1106-6E0D-B341-B75A-C8C2F73E3F26}"/>
              </a:ext>
            </a:extLst>
          </p:cNvPr>
          <p:cNvSpPr>
            <a:spLocks noGrp="1"/>
          </p:cNvSpPr>
          <p:nvPr>
            <p:ph idx="19" hasCustomPrompt="1"/>
          </p:nvPr>
        </p:nvSpPr>
        <p:spPr>
          <a:xfrm>
            <a:off x="384694" y="1702626"/>
            <a:ext cx="3621024" cy="4577857"/>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8" name="Content Placeholder 2">
            <a:extLst>
              <a:ext uri="{FF2B5EF4-FFF2-40B4-BE49-F238E27FC236}">
                <a16:creationId xmlns:a16="http://schemas.microsoft.com/office/drawing/2014/main" id="{ABC0DBC1-9787-6A4E-A4B1-E0E8BE5E8F02}"/>
              </a:ext>
            </a:extLst>
          </p:cNvPr>
          <p:cNvSpPr>
            <a:spLocks noGrp="1"/>
          </p:cNvSpPr>
          <p:nvPr>
            <p:ph idx="20" hasCustomPrompt="1"/>
          </p:nvPr>
        </p:nvSpPr>
        <p:spPr>
          <a:xfrm>
            <a:off x="8102230" y="1702627"/>
            <a:ext cx="3621024" cy="4577856"/>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9" name="Content Placeholder 2">
            <a:extLst>
              <a:ext uri="{FF2B5EF4-FFF2-40B4-BE49-F238E27FC236}">
                <a16:creationId xmlns:a16="http://schemas.microsoft.com/office/drawing/2014/main" id="{88B0BB6F-D4FA-D54D-A387-A1834DE59B82}"/>
              </a:ext>
            </a:extLst>
          </p:cNvPr>
          <p:cNvSpPr>
            <a:spLocks noGrp="1"/>
          </p:cNvSpPr>
          <p:nvPr>
            <p:ph idx="21" hasCustomPrompt="1"/>
          </p:nvPr>
        </p:nvSpPr>
        <p:spPr>
          <a:xfrm>
            <a:off x="4243462" y="1702627"/>
            <a:ext cx="3621024" cy="4577856"/>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61" name="Footer Placeholder 4">
            <a:extLst>
              <a:ext uri="{FF2B5EF4-FFF2-40B4-BE49-F238E27FC236}">
                <a16:creationId xmlns:a16="http://schemas.microsoft.com/office/drawing/2014/main" id="{2B619D02-ECD0-CE4F-A007-98E4EF45BF9C}"/>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3" name="Slide Number Placeholder 5">
            <a:extLst>
              <a:ext uri="{FF2B5EF4-FFF2-40B4-BE49-F238E27FC236}">
                <a16:creationId xmlns:a16="http://schemas.microsoft.com/office/drawing/2014/main" id="{C02E0708-4D86-44F8-B4F9-1E6BEA5F151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1" name="Graphic 10">
            <a:extLst>
              <a:ext uri="{FF2B5EF4-FFF2-40B4-BE49-F238E27FC236}">
                <a16:creationId xmlns:a16="http://schemas.microsoft.com/office/drawing/2014/main" id="{DF16763F-C469-814B-B3F1-2A463EAEA8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79062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IQVIA">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4694" y="294468"/>
            <a:ext cx="11338560" cy="768263"/>
          </a:xfrm>
          <a:prstGeom prst="rect">
            <a:avLst/>
          </a:prstGeom>
        </p:spPr>
        <p:txBody>
          <a:bodyPr lIns="91440" tIns="45720" rIns="91440" bIns="45720" anchor="b" anchorCtr="0"/>
          <a:lstStyle>
            <a:lvl1pPr>
              <a:defRPr sz="2800" b="1">
                <a:solidFill>
                  <a:schemeClr val="tx1"/>
                </a:solidFill>
              </a:defRPr>
            </a:lvl1pPr>
          </a:lstStyle>
          <a:p>
            <a:r>
              <a:rPr lang="en-US"/>
              <a:t>Headlines are 28pt Arial Bold sentence case</a:t>
            </a:r>
          </a:p>
        </p:txBody>
      </p:sp>
      <p:sp>
        <p:nvSpPr>
          <p:cNvPr id="53" name="Footer Placeholder 4">
            <a:extLst>
              <a:ext uri="{FF2B5EF4-FFF2-40B4-BE49-F238E27FC236}">
                <a16:creationId xmlns:a16="http://schemas.microsoft.com/office/drawing/2014/main" id="{B43D20F7-04AA-0E4D-91D5-5DB9ECAF95F0}"/>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29" name="Slide Number Placeholder 5">
            <a:extLst>
              <a:ext uri="{FF2B5EF4-FFF2-40B4-BE49-F238E27FC236}">
                <a16:creationId xmlns:a16="http://schemas.microsoft.com/office/drawing/2014/main" id="{5EA968B8-FA3A-4F62-92E8-E94086C1347B}"/>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7" name="Graphic 6">
            <a:extLst>
              <a:ext uri="{FF2B5EF4-FFF2-40B4-BE49-F238E27FC236}">
                <a16:creationId xmlns:a16="http://schemas.microsoft.com/office/drawing/2014/main" id="{D12220C1-1EAE-C14B-89F3-9751E5993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778182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Subhead_Only - IQVIA">
    <p:spTree>
      <p:nvGrpSpPr>
        <p:cNvPr id="1" name=""/>
        <p:cNvGrpSpPr/>
        <p:nvPr/>
      </p:nvGrpSpPr>
      <p:grpSpPr>
        <a:xfrm>
          <a:off x="0" y="0"/>
          <a:ext cx="0" cy="0"/>
          <a:chOff x="0" y="0"/>
          <a:chExt cx="0" cy="0"/>
        </a:xfrm>
      </p:grpSpPr>
      <p:sp>
        <p:nvSpPr>
          <p:cNvPr id="12"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5" name="Footer Placeholder 4">
            <a:extLst>
              <a:ext uri="{FF2B5EF4-FFF2-40B4-BE49-F238E27FC236}">
                <a16:creationId xmlns:a16="http://schemas.microsoft.com/office/drawing/2014/main" id="{76ED9213-76D9-7A47-BBC6-21289543AEB2}"/>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5" name="Slide Number Placeholder 5">
            <a:extLst>
              <a:ext uri="{FF2B5EF4-FFF2-40B4-BE49-F238E27FC236}">
                <a16:creationId xmlns:a16="http://schemas.microsoft.com/office/drawing/2014/main" id="{1E387831-BA5F-49F6-AA7A-A7D23D1B4F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8" name="Graphic 7">
            <a:extLst>
              <a:ext uri="{FF2B5EF4-FFF2-40B4-BE49-F238E27FC236}">
                <a16:creationId xmlns:a16="http://schemas.microsoft.com/office/drawing/2014/main" id="{BCBCE073-12D8-9D4F-9B15-2F9BE4AC3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19936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ogo Only - IQVIA">
    <p:spTree>
      <p:nvGrpSpPr>
        <p:cNvPr id="1" name=""/>
        <p:cNvGrpSpPr/>
        <p:nvPr/>
      </p:nvGrpSpPr>
      <p:grpSpPr>
        <a:xfrm>
          <a:off x="0" y="0"/>
          <a:ext cx="0" cy="0"/>
          <a:chOff x="0" y="0"/>
          <a:chExt cx="0" cy="0"/>
        </a:xfrm>
      </p:grpSpPr>
      <p:sp>
        <p:nvSpPr>
          <p:cNvPr id="53" name="Footer Placeholder 4">
            <a:extLst>
              <a:ext uri="{FF2B5EF4-FFF2-40B4-BE49-F238E27FC236}">
                <a16:creationId xmlns:a16="http://schemas.microsoft.com/office/drawing/2014/main" id="{EBE92459-5CCD-6042-9D0E-BAC9DA03F841}"/>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1" name="Slide Number Placeholder 5">
            <a:extLst>
              <a:ext uri="{FF2B5EF4-FFF2-40B4-BE49-F238E27FC236}">
                <a16:creationId xmlns:a16="http://schemas.microsoft.com/office/drawing/2014/main" id="{75C2CC54-E1EC-4DF9-A3B0-2009DB97279A}"/>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6" name="Graphic 5">
            <a:extLst>
              <a:ext uri="{FF2B5EF4-FFF2-40B4-BE49-F238E27FC236}">
                <a16:creationId xmlns:a16="http://schemas.microsoft.com/office/drawing/2014/main" id="{A8B63251-79DB-3544-890F-9DDA614A5D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225636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lank - IQVIA">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DEFF783-1996-4984-99EE-7B1AC1AE1A3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Tree>
    <p:extLst>
      <p:ext uri="{BB962C8B-B14F-4D97-AF65-F5344CB8AC3E}">
        <p14:creationId xmlns:p14="http://schemas.microsoft.com/office/powerpoint/2010/main" val="302316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ble of Contents - IQVIA">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8658025-8660-B74C-8ED5-6D1A405A1A70}"/>
              </a:ext>
            </a:extLst>
          </p:cNvPr>
          <p:cNvSpPr/>
          <p:nvPr/>
        </p:nvSpPr>
        <p:spPr bwMode="gray">
          <a:xfrm>
            <a:off x="353568" y="0"/>
            <a:ext cx="11484864"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a:p>
        </p:txBody>
      </p:sp>
      <p:sp>
        <p:nvSpPr>
          <p:cNvPr id="54" name="Content Placeholder 2">
            <a:extLst>
              <a:ext uri="{FF2B5EF4-FFF2-40B4-BE49-F238E27FC236}">
                <a16:creationId xmlns:a16="http://schemas.microsoft.com/office/drawing/2014/main" id="{FC9B35E8-F292-2B42-952E-06F2F248C602}"/>
              </a:ext>
            </a:extLst>
          </p:cNvPr>
          <p:cNvSpPr>
            <a:spLocks noGrp="1"/>
          </p:cNvSpPr>
          <p:nvPr>
            <p:ph idx="1" hasCustomPrompt="1"/>
          </p:nvPr>
        </p:nvSpPr>
        <p:spPr>
          <a:xfrm>
            <a:off x="1962418" y="1561892"/>
            <a:ext cx="9163983" cy="4712626"/>
          </a:xfrm>
          <a:prstGeom prst="rect">
            <a:avLst/>
          </a:prstGeom>
        </p:spPr>
        <p:txBody>
          <a:bodyPr/>
          <a:lstStyle>
            <a:lvl1pPr marL="182880" indent="-182880">
              <a:lnSpc>
                <a:spcPct val="100000"/>
              </a:lnSpc>
              <a:spcBef>
                <a:spcPts val="2000"/>
              </a:spcBef>
              <a:buClr>
                <a:schemeClr val="accent1"/>
              </a:buClr>
              <a:buFont typeface="System Font Regular"/>
              <a:buChar char="+"/>
              <a:defRPr sz="1800">
                <a:solidFill>
                  <a:schemeClr val="tx1"/>
                </a:solidFill>
              </a:defRPr>
            </a:lvl1pPr>
            <a:lvl2pPr marL="365760" indent="-182880">
              <a:lnSpc>
                <a:spcPct val="100000"/>
              </a:lnSpc>
              <a:spcBef>
                <a:spcPts val="800"/>
              </a:spcBef>
              <a:buClr>
                <a:schemeClr val="tx1"/>
              </a:buClr>
              <a:buFont typeface="Arial" panose="020B0604020202020204" pitchFamily="34" charset="0"/>
              <a:buChar char="•"/>
              <a:defRPr sz="1600">
                <a:solidFill>
                  <a:schemeClr val="tx1"/>
                </a:solidFill>
              </a:defRPr>
            </a:lvl2pPr>
            <a:lvl3pPr marL="548640" indent="-182880">
              <a:lnSpc>
                <a:spcPct val="100000"/>
              </a:lnSpc>
              <a:spcBef>
                <a:spcPts val="800"/>
              </a:spcBef>
              <a:buClrTx/>
              <a:buFont typeface="Arial" panose="020B0604020202020204" pitchFamily="34" charset="0"/>
              <a:buChar char="›"/>
              <a:defRPr sz="1600">
                <a:solidFill>
                  <a:schemeClr val="tx1"/>
                </a:solidFill>
              </a:defRPr>
            </a:lvl3pPr>
            <a:lvl4pPr marL="731520" indent="-182880">
              <a:lnSpc>
                <a:spcPct val="100000"/>
              </a:lnSpc>
              <a:spcBef>
                <a:spcPts val="800"/>
              </a:spcBef>
              <a:buClrTx/>
              <a:buFont typeface="Arial" panose="020B0604020202020204" pitchFamily="34" charset="0"/>
              <a:buChar char="»"/>
              <a:defRPr sz="1600">
                <a:solidFill>
                  <a:schemeClr val="tx1"/>
                </a:solidFill>
              </a:defRPr>
            </a:lvl4pPr>
            <a:lvl5pPr marL="914400" indent="-182880">
              <a:lnSpc>
                <a:spcPct val="100000"/>
              </a:lnSpc>
              <a:spcBef>
                <a:spcPts val="800"/>
              </a:spcBef>
              <a:buClrTx/>
              <a:buSzPct val="75000"/>
              <a:buFont typeface="Wingdings" panose="05000000000000000000" pitchFamily="2" charset="2"/>
              <a:buChar char="§"/>
              <a:defRPr sz="1600">
                <a:solidFill>
                  <a:schemeClr val="tx1"/>
                </a:solidFill>
              </a:defRPr>
            </a:lvl5pPr>
          </a:lstStyle>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7" name="Title 3">
            <a:extLst>
              <a:ext uri="{FF2B5EF4-FFF2-40B4-BE49-F238E27FC236}">
                <a16:creationId xmlns:a16="http://schemas.microsoft.com/office/drawing/2014/main" id="{7A9E8FF8-48AE-4B47-8CBF-17FB49CF53F8}"/>
              </a:ext>
            </a:extLst>
          </p:cNvPr>
          <p:cNvSpPr>
            <a:spLocks noGrp="1"/>
          </p:cNvSpPr>
          <p:nvPr>
            <p:ph type="title" hasCustomPrompt="1"/>
          </p:nvPr>
        </p:nvSpPr>
        <p:spPr>
          <a:xfrm>
            <a:off x="1962418" y="823398"/>
            <a:ext cx="9163983" cy="594360"/>
          </a:xfrm>
          <a:prstGeom prst="rect">
            <a:avLst/>
          </a:prstGeom>
        </p:spPr>
        <p:txBody>
          <a:bodyPr anchor="ctr"/>
          <a:lstStyle>
            <a:lvl1pPr>
              <a:defRPr sz="3200" b="1">
                <a:solidFill>
                  <a:schemeClr val="accent1"/>
                </a:solidFill>
              </a:defRPr>
            </a:lvl1pPr>
          </a:lstStyle>
          <a:p>
            <a:r>
              <a:rPr lang="en-US"/>
              <a:t>Table of contents or Agenda</a:t>
            </a:r>
          </a:p>
        </p:txBody>
      </p:sp>
      <p:grpSp>
        <p:nvGrpSpPr>
          <p:cNvPr id="4" name="Group 3">
            <a:extLst>
              <a:ext uri="{FF2B5EF4-FFF2-40B4-BE49-F238E27FC236}">
                <a16:creationId xmlns:a16="http://schemas.microsoft.com/office/drawing/2014/main" id="{6A1CD0AD-A634-4EA6-AE67-C63B52CE7B06}"/>
              </a:ext>
            </a:extLst>
          </p:cNvPr>
          <p:cNvGrpSpPr/>
          <p:nvPr/>
        </p:nvGrpSpPr>
        <p:grpSpPr>
          <a:xfrm>
            <a:off x="-1" y="260324"/>
            <a:ext cx="1250388" cy="1575820"/>
            <a:chOff x="-1" y="260324"/>
            <a:chExt cx="1250388" cy="1575820"/>
          </a:xfrm>
          <a:solidFill>
            <a:schemeClr val="accent1"/>
          </a:solidFill>
        </p:grpSpPr>
        <p:grpSp>
          <p:nvGrpSpPr>
            <p:cNvPr id="78" name="Group 77">
              <a:extLst>
                <a:ext uri="{FF2B5EF4-FFF2-40B4-BE49-F238E27FC236}">
                  <a16:creationId xmlns:a16="http://schemas.microsoft.com/office/drawing/2014/main" id="{B2E777F5-EFF3-457A-8259-AC8F3FAFC249}"/>
                </a:ext>
              </a:extLst>
            </p:cNvPr>
            <p:cNvGrpSpPr/>
            <p:nvPr/>
          </p:nvGrpSpPr>
          <p:grpSpPr>
            <a:xfrm>
              <a:off x="686264" y="1652391"/>
              <a:ext cx="564123" cy="183753"/>
              <a:chOff x="876236" y="5534957"/>
              <a:chExt cx="1674271" cy="545364"/>
            </a:xfrm>
            <a:grpFill/>
          </p:grpSpPr>
          <p:sp>
            <p:nvSpPr>
              <p:cNvPr id="96" name="Rectangle 95">
                <a:extLst>
                  <a:ext uri="{FF2B5EF4-FFF2-40B4-BE49-F238E27FC236}">
                    <a16:creationId xmlns:a16="http://schemas.microsoft.com/office/drawing/2014/main" id="{B117E7E6-D510-412B-8045-21F2179CDBFD}"/>
                  </a:ext>
                </a:extLst>
              </p:cNvPr>
              <p:cNvSpPr/>
              <p:nvPr/>
            </p:nvSpPr>
            <p:spPr>
              <a:xfrm>
                <a:off x="1154393" y="5534957"/>
                <a:ext cx="111758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7" name="Oval 96">
                <a:extLst>
                  <a:ext uri="{FF2B5EF4-FFF2-40B4-BE49-F238E27FC236}">
                    <a16:creationId xmlns:a16="http://schemas.microsoft.com/office/drawing/2014/main" id="{79A544B5-B37E-40F9-A3D1-E4A00DF6E89F}"/>
                  </a:ext>
                </a:extLst>
              </p:cNvPr>
              <p:cNvSpPr/>
              <p:nvPr/>
            </p:nvSpPr>
            <p:spPr>
              <a:xfrm>
                <a:off x="2005143"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8" name="Oval 97">
                <a:extLst>
                  <a:ext uri="{FF2B5EF4-FFF2-40B4-BE49-F238E27FC236}">
                    <a16:creationId xmlns:a16="http://schemas.microsoft.com/office/drawing/2014/main" id="{EF1038BB-A4E9-41A9-B2F4-23E7F5CD6621}"/>
                  </a:ext>
                </a:extLst>
              </p:cNvPr>
              <p:cNvSpPr/>
              <p:nvPr/>
            </p:nvSpPr>
            <p:spPr>
              <a:xfrm>
                <a:off x="876236"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79" name="Group 78">
              <a:extLst>
                <a:ext uri="{FF2B5EF4-FFF2-40B4-BE49-F238E27FC236}">
                  <a16:creationId xmlns:a16="http://schemas.microsoft.com/office/drawing/2014/main" id="{029BE464-4CCF-4D58-8077-7337778D29CA}"/>
                </a:ext>
              </a:extLst>
            </p:cNvPr>
            <p:cNvGrpSpPr/>
            <p:nvPr/>
          </p:nvGrpSpPr>
          <p:grpSpPr>
            <a:xfrm>
              <a:off x="864211" y="1304375"/>
              <a:ext cx="386176" cy="183753"/>
              <a:chOff x="1404367" y="4502072"/>
              <a:chExt cx="1146140" cy="545364"/>
            </a:xfrm>
            <a:grpFill/>
          </p:grpSpPr>
          <p:sp>
            <p:nvSpPr>
              <p:cNvPr id="93" name="Rectangle 92">
                <a:extLst>
                  <a:ext uri="{FF2B5EF4-FFF2-40B4-BE49-F238E27FC236}">
                    <a16:creationId xmlns:a16="http://schemas.microsoft.com/office/drawing/2014/main" id="{D0DC8CC7-4C81-439E-B602-330616AC3184}"/>
                  </a:ext>
                </a:extLst>
              </p:cNvPr>
              <p:cNvSpPr/>
              <p:nvPr/>
            </p:nvSpPr>
            <p:spPr>
              <a:xfrm>
                <a:off x="1682197" y="4502072"/>
                <a:ext cx="589775"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4" name="Oval 93">
                <a:extLst>
                  <a:ext uri="{FF2B5EF4-FFF2-40B4-BE49-F238E27FC236}">
                    <a16:creationId xmlns:a16="http://schemas.microsoft.com/office/drawing/2014/main" id="{ECB59EFB-5B99-4637-9821-186308CA811D}"/>
                  </a:ext>
                </a:extLst>
              </p:cNvPr>
              <p:cNvSpPr/>
              <p:nvPr/>
            </p:nvSpPr>
            <p:spPr>
              <a:xfrm>
                <a:off x="2005143"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5" name="Oval 94">
                <a:extLst>
                  <a:ext uri="{FF2B5EF4-FFF2-40B4-BE49-F238E27FC236}">
                    <a16:creationId xmlns:a16="http://schemas.microsoft.com/office/drawing/2014/main" id="{7060CC02-8F6C-45AF-9DBE-33B4EAA77FAE}"/>
                  </a:ext>
                </a:extLst>
              </p:cNvPr>
              <p:cNvSpPr/>
              <p:nvPr/>
            </p:nvSpPr>
            <p:spPr>
              <a:xfrm>
                <a:off x="1404367"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0" name="Group 79">
              <a:extLst>
                <a:ext uri="{FF2B5EF4-FFF2-40B4-BE49-F238E27FC236}">
                  <a16:creationId xmlns:a16="http://schemas.microsoft.com/office/drawing/2014/main" id="{EDBE8CF3-142D-438A-880B-7423D1E442C5}"/>
                </a:ext>
              </a:extLst>
            </p:cNvPr>
            <p:cNvGrpSpPr/>
            <p:nvPr/>
          </p:nvGrpSpPr>
          <p:grpSpPr>
            <a:xfrm>
              <a:off x="917753" y="956358"/>
              <a:ext cx="332634" cy="183753"/>
              <a:chOff x="1560101" y="3469185"/>
              <a:chExt cx="987231" cy="545364"/>
            </a:xfrm>
            <a:grpFill/>
          </p:grpSpPr>
          <p:sp>
            <p:nvSpPr>
              <p:cNvPr id="90" name="Oval 89">
                <a:extLst>
                  <a:ext uri="{FF2B5EF4-FFF2-40B4-BE49-F238E27FC236}">
                    <a16:creationId xmlns:a16="http://schemas.microsoft.com/office/drawing/2014/main" id="{61D9E7AA-5FDE-45C3-B7AC-F8C06B142069}"/>
                  </a:ext>
                </a:extLst>
              </p:cNvPr>
              <p:cNvSpPr/>
              <p:nvPr/>
            </p:nvSpPr>
            <p:spPr>
              <a:xfrm>
                <a:off x="1560101"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1" name="Rectangle 90">
                <a:extLst>
                  <a:ext uri="{FF2B5EF4-FFF2-40B4-BE49-F238E27FC236}">
                    <a16:creationId xmlns:a16="http://schemas.microsoft.com/office/drawing/2014/main" id="{13502E5E-1590-4501-977E-A406C72F35D0}"/>
                  </a:ext>
                </a:extLst>
              </p:cNvPr>
              <p:cNvSpPr/>
              <p:nvPr/>
            </p:nvSpPr>
            <p:spPr>
              <a:xfrm>
                <a:off x="1825936" y="3469185"/>
                <a:ext cx="4460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2" name="Oval 91">
                <a:extLst>
                  <a:ext uri="{FF2B5EF4-FFF2-40B4-BE49-F238E27FC236}">
                    <a16:creationId xmlns:a16="http://schemas.microsoft.com/office/drawing/2014/main" id="{9849375F-4430-4BAF-8CD8-BABE2895B0CD}"/>
                  </a:ext>
                </a:extLst>
              </p:cNvPr>
              <p:cNvSpPr/>
              <p:nvPr/>
            </p:nvSpPr>
            <p:spPr>
              <a:xfrm>
                <a:off x="2001968"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1" name="Group 80">
              <a:extLst>
                <a:ext uri="{FF2B5EF4-FFF2-40B4-BE49-F238E27FC236}">
                  <a16:creationId xmlns:a16="http://schemas.microsoft.com/office/drawing/2014/main" id="{7C368109-07EC-4B00-B53E-7AA055EEDBEE}"/>
                </a:ext>
              </a:extLst>
            </p:cNvPr>
            <p:cNvGrpSpPr/>
            <p:nvPr/>
          </p:nvGrpSpPr>
          <p:grpSpPr>
            <a:xfrm>
              <a:off x="868078" y="608341"/>
              <a:ext cx="382309" cy="183753"/>
              <a:chOff x="1415887" y="2436300"/>
              <a:chExt cx="1134663" cy="545364"/>
            </a:xfrm>
            <a:grpFill/>
          </p:grpSpPr>
          <p:sp>
            <p:nvSpPr>
              <p:cNvPr id="87" name="Oval 86">
                <a:extLst>
                  <a:ext uri="{FF2B5EF4-FFF2-40B4-BE49-F238E27FC236}">
                    <a16:creationId xmlns:a16="http://schemas.microsoft.com/office/drawing/2014/main" id="{458E032A-AC8B-4235-848E-250F4190B814}"/>
                  </a:ext>
                </a:extLst>
              </p:cNvPr>
              <p:cNvSpPr/>
              <p:nvPr/>
            </p:nvSpPr>
            <p:spPr>
              <a:xfrm>
                <a:off x="2005186"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8" name="Oval 87">
                <a:extLst>
                  <a:ext uri="{FF2B5EF4-FFF2-40B4-BE49-F238E27FC236}">
                    <a16:creationId xmlns:a16="http://schemas.microsoft.com/office/drawing/2014/main" id="{6E7F926D-F5AA-4D9E-9C81-33784AC45D52}"/>
                  </a:ext>
                </a:extLst>
              </p:cNvPr>
              <p:cNvSpPr/>
              <p:nvPr/>
            </p:nvSpPr>
            <p:spPr>
              <a:xfrm>
                <a:off x="1415887"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9" name="Rectangle 88">
                <a:extLst>
                  <a:ext uri="{FF2B5EF4-FFF2-40B4-BE49-F238E27FC236}">
                    <a16:creationId xmlns:a16="http://schemas.microsoft.com/office/drawing/2014/main" id="{C1912F97-C2EB-4275-9791-4E9C64D9ACD9}"/>
                  </a:ext>
                </a:extLst>
              </p:cNvPr>
              <p:cNvSpPr/>
              <p:nvPr/>
            </p:nvSpPr>
            <p:spPr>
              <a:xfrm>
                <a:off x="1682240" y="2436300"/>
                <a:ext cx="58973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2" name="Group 81">
              <a:extLst>
                <a:ext uri="{FF2B5EF4-FFF2-40B4-BE49-F238E27FC236}">
                  <a16:creationId xmlns:a16="http://schemas.microsoft.com/office/drawing/2014/main" id="{C16323A1-198A-411C-8014-263092240122}"/>
                </a:ext>
              </a:extLst>
            </p:cNvPr>
            <p:cNvGrpSpPr/>
            <p:nvPr/>
          </p:nvGrpSpPr>
          <p:grpSpPr>
            <a:xfrm>
              <a:off x="693506" y="260324"/>
              <a:ext cx="556881" cy="183753"/>
              <a:chOff x="898206" y="1403413"/>
              <a:chExt cx="1652778" cy="545364"/>
            </a:xfrm>
            <a:grpFill/>
          </p:grpSpPr>
          <p:sp>
            <p:nvSpPr>
              <p:cNvPr id="84" name="Oval 83">
                <a:extLst>
                  <a:ext uri="{FF2B5EF4-FFF2-40B4-BE49-F238E27FC236}">
                    <a16:creationId xmlns:a16="http://schemas.microsoft.com/office/drawing/2014/main" id="{EBCE0676-4E25-4F10-A07B-A47F92C7CF81}"/>
                  </a:ext>
                </a:extLst>
              </p:cNvPr>
              <p:cNvSpPr/>
              <p:nvPr/>
            </p:nvSpPr>
            <p:spPr>
              <a:xfrm>
                <a:off x="2005620"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5" name="Oval 84">
                <a:extLst>
                  <a:ext uri="{FF2B5EF4-FFF2-40B4-BE49-F238E27FC236}">
                    <a16:creationId xmlns:a16="http://schemas.microsoft.com/office/drawing/2014/main" id="{54E9DB86-0937-4D11-B319-669FF994439C}"/>
                  </a:ext>
                </a:extLst>
              </p:cNvPr>
              <p:cNvSpPr/>
              <p:nvPr/>
            </p:nvSpPr>
            <p:spPr>
              <a:xfrm>
                <a:off x="898206"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6" name="Rectangle 85">
                <a:extLst>
                  <a:ext uri="{FF2B5EF4-FFF2-40B4-BE49-F238E27FC236}">
                    <a16:creationId xmlns:a16="http://schemas.microsoft.com/office/drawing/2014/main" id="{3D6AB82A-C88A-4E42-B5CF-C687B3371284}"/>
                  </a:ext>
                </a:extLst>
              </p:cNvPr>
              <p:cNvSpPr/>
              <p:nvPr/>
            </p:nvSpPr>
            <p:spPr>
              <a:xfrm>
                <a:off x="1164538" y="1403413"/>
                <a:ext cx="111758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103" name="Freeform: Shape 102">
              <a:extLst>
                <a:ext uri="{FF2B5EF4-FFF2-40B4-BE49-F238E27FC236}">
                  <a16:creationId xmlns:a16="http://schemas.microsoft.com/office/drawing/2014/main" id="{754DFB64-FFE8-4762-8BD2-6D5B67A56394}"/>
                </a:ext>
              </a:extLst>
            </p:cNvPr>
            <p:cNvSpPr/>
            <p:nvPr/>
          </p:nvSpPr>
          <p:spPr>
            <a:xfrm>
              <a:off x="0" y="260324"/>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6" name="Freeform: Shape 105">
              <a:extLst>
                <a:ext uri="{FF2B5EF4-FFF2-40B4-BE49-F238E27FC236}">
                  <a16:creationId xmlns:a16="http://schemas.microsoft.com/office/drawing/2014/main" id="{82D6BF1B-7B4E-4715-B3AA-0137D5565B61}"/>
                </a:ext>
              </a:extLst>
            </p:cNvPr>
            <p:cNvSpPr/>
            <p:nvPr/>
          </p:nvSpPr>
          <p:spPr>
            <a:xfrm>
              <a:off x="-1" y="608341"/>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2" name="Freeform: Shape 111">
              <a:extLst>
                <a:ext uri="{FF2B5EF4-FFF2-40B4-BE49-F238E27FC236}">
                  <a16:creationId xmlns:a16="http://schemas.microsoft.com/office/drawing/2014/main" id="{DFFECD78-AD3E-430A-825C-361F3F0A6DF1}"/>
                </a:ext>
              </a:extLst>
            </p:cNvPr>
            <p:cNvSpPr/>
            <p:nvPr/>
          </p:nvSpPr>
          <p:spPr>
            <a:xfrm>
              <a:off x="0" y="952508"/>
              <a:ext cx="786403" cy="183006"/>
            </a:xfrm>
            <a:custGeom>
              <a:avLst/>
              <a:gdLst>
                <a:gd name="connsiteX0" fmla="*/ 0 w 786403"/>
                <a:gd name="connsiteY0" fmla="*/ 0 h 183006"/>
                <a:gd name="connsiteX1" fmla="*/ 692936 w 786403"/>
                <a:gd name="connsiteY1" fmla="*/ 0 h 183006"/>
                <a:gd name="connsiteX2" fmla="*/ 692936 w 786403"/>
                <a:gd name="connsiteY2" fmla="*/ 397 h 183006"/>
                <a:gd name="connsiteX3" fmla="*/ 694900 w 786403"/>
                <a:gd name="connsiteY3" fmla="*/ 0 h 183006"/>
                <a:gd name="connsiteX4" fmla="*/ 786403 w 786403"/>
                <a:gd name="connsiteY4" fmla="*/ 91503 h 183006"/>
                <a:gd name="connsiteX5" fmla="*/ 694900 w 786403"/>
                <a:gd name="connsiteY5" fmla="*/ 183006 h 183006"/>
                <a:gd name="connsiteX6" fmla="*/ 692936 w 786403"/>
                <a:gd name="connsiteY6" fmla="*/ 182610 h 183006"/>
                <a:gd name="connsiteX7" fmla="*/ 692936 w 786403"/>
                <a:gd name="connsiteY7" fmla="*/ 183006 h 183006"/>
                <a:gd name="connsiteX8" fmla="*/ 0 w 786403"/>
                <a:gd name="connsiteY8" fmla="*/ 183006 h 183006"/>
                <a:gd name="connsiteX9" fmla="*/ 0 w 786403"/>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403" h="183006">
                  <a:moveTo>
                    <a:pt x="0" y="0"/>
                  </a:moveTo>
                  <a:lnTo>
                    <a:pt x="692936" y="0"/>
                  </a:lnTo>
                  <a:lnTo>
                    <a:pt x="692936" y="397"/>
                  </a:lnTo>
                  <a:lnTo>
                    <a:pt x="694900" y="0"/>
                  </a:lnTo>
                  <a:cubicBezTo>
                    <a:pt x="745436" y="0"/>
                    <a:pt x="786403" y="40967"/>
                    <a:pt x="786403" y="91503"/>
                  </a:cubicBezTo>
                  <a:cubicBezTo>
                    <a:pt x="786403" y="142039"/>
                    <a:pt x="745436" y="183006"/>
                    <a:pt x="694900" y="183006"/>
                  </a:cubicBezTo>
                  <a:lnTo>
                    <a:pt x="692936" y="182610"/>
                  </a:lnTo>
                  <a:lnTo>
                    <a:pt x="69293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5" name="Freeform: Shape 114">
              <a:extLst>
                <a:ext uri="{FF2B5EF4-FFF2-40B4-BE49-F238E27FC236}">
                  <a16:creationId xmlns:a16="http://schemas.microsoft.com/office/drawing/2014/main" id="{01864E2F-2224-4B8D-A54C-010E70A5006D}"/>
                </a:ext>
              </a:extLst>
            </p:cNvPr>
            <p:cNvSpPr/>
            <p:nvPr/>
          </p:nvSpPr>
          <p:spPr>
            <a:xfrm>
              <a:off x="-1" y="1304902"/>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8" name="Freeform: Shape 117">
              <a:extLst>
                <a:ext uri="{FF2B5EF4-FFF2-40B4-BE49-F238E27FC236}">
                  <a16:creationId xmlns:a16="http://schemas.microsoft.com/office/drawing/2014/main" id="{8652EA3D-B91A-4960-BC33-8380D943F8F9}"/>
                </a:ext>
              </a:extLst>
            </p:cNvPr>
            <p:cNvSpPr/>
            <p:nvPr/>
          </p:nvSpPr>
          <p:spPr>
            <a:xfrm>
              <a:off x="0" y="1649603"/>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56" name="Slide Number Placeholder 5">
            <a:extLst>
              <a:ext uri="{FF2B5EF4-FFF2-40B4-BE49-F238E27FC236}">
                <a16:creationId xmlns:a16="http://schemas.microsoft.com/office/drawing/2014/main" id="{030699F5-6B57-4BC7-B774-B8F85B9621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34" name="Graphic 33">
            <a:extLst>
              <a:ext uri="{FF2B5EF4-FFF2-40B4-BE49-F238E27FC236}">
                <a16:creationId xmlns:a16="http://schemas.microsoft.com/office/drawing/2014/main" id="{18FC357D-3DB1-1B43-8FB6-6F70286F7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266868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able of Contents_Two Column - IQVIA">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8658025-8660-B74C-8ED5-6D1A405A1A70}"/>
              </a:ext>
            </a:extLst>
          </p:cNvPr>
          <p:cNvSpPr/>
          <p:nvPr/>
        </p:nvSpPr>
        <p:spPr bwMode="gray">
          <a:xfrm>
            <a:off x="353568" y="0"/>
            <a:ext cx="11484864"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a:p>
        </p:txBody>
      </p:sp>
      <p:sp>
        <p:nvSpPr>
          <p:cNvPr id="54" name="Content Placeholder 2">
            <a:extLst>
              <a:ext uri="{FF2B5EF4-FFF2-40B4-BE49-F238E27FC236}">
                <a16:creationId xmlns:a16="http://schemas.microsoft.com/office/drawing/2014/main" id="{FC9B35E8-F292-2B42-952E-06F2F248C602}"/>
              </a:ext>
            </a:extLst>
          </p:cNvPr>
          <p:cNvSpPr>
            <a:spLocks noGrp="1"/>
          </p:cNvSpPr>
          <p:nvPr>
            <p:ph idx="1" hasCustomPrompt="1"/>
          </p:nvPr>
        </p:nvSpPr>
        <p:spPr>
          <a:xfrm>
            <a:off x="1962418" y="1561892"/>
            <a:ext cx="4442783" cy="4712626"/>
          </a:xfrm>
          <a:prstGeom prst="rect">
            <a:avLst/>
          </a:prstGeom>
        </p:spPr>
        <p:txBody>
          <a:bodyPr/>
          <a:lstStyle>
            <a:lvl1pPr marL="182880" indent="-182880">
              <a:lnSpc>
                <a:spcPct val="100000"/>
              </a:lnSpc>
              <a:spcBef>
                <a:spcPts val="2000"/>
              </a:spcBef>
              <a:buClr>
                <a:schemeClr val="accent1"/>
              </a:buClr>
              <a:buFont typeface="System Font Regular"/>
              <a:buChar char="+"/>
              <a:defRPr sz="1800">
                <a:solidFill>
                  <a:schemeClr val="tx1"/>
                </a:solidFill>
              </a:defRPr>
            </a:lvl1pPr>
            <a:lvl2pPr marL="365760" indent="-182880">
              <a:lnSpc>
                <a:spcPct val="100000"/>
              </a:lnSpc>
              <a:spcBef>
                <a:spcPts val="800"/>
              </a:spcBef>
              <a:buClr>
                <a:schemeClr val="tx1"/>
              </a:buClr>
              <a:buFont typeface="Arial" panose="020B0604020202020204" pitchFamily="34" charset="0"/>
              <a:buChar char="•"/>
              <a:defRPr sz="1600">
                <a:solidFill>
                  <a:schemeClr val="tx1"/>
                </a:solidFill>
              </a:defRPr>
            </a:lvl2pPr>
            <a:lvl3pPr marL="548640" indent="-182880">
              <a:lnSpc>
                <a:spcPct val="100000"/>
              </a:lnSpc>
              <a:spcBef>
                <a:spcPts val="800"/>
              </a:spcBef>
              <a:buClrTx/>
              <a:buFont typeface="Arial" panose="020B0604020202020204" pitchFamily="34" charset="0"/>
              <a:buChar char="›"/>
              <a:defRPr sz="1600">
                <a:solidFill>
                  <a:schemeClr val="tx1"/>
                </a:solidFill>
              </a:defRPr>
            </a:lvl3pPr>
            <a:lvl4pPr marL="731520" indent="-182880">
              <a:lnSpc>
                <a:spcPct val="100000"/>
              </a:lnSpc>
              <a:spcBef>
                <a:spcPts val="800"/>
              </a:spcBef>
              <a:buClrTx/>
              <a:buFont typeface="Arial" panose="020B0604020202020204" pitchFamily="34" charset="0"/>
              <a:buChar char="»"/>
              <a:defRPr sz="1600">
                <a:solidFill>
                  <a:schemeClr val="tx1"/>
                </a:solidFill>
              </a:defRPr>
            </a:lvl4pPr>
            <a:lvl5pPr marL="914400" indent="-182880">
              <a:lnSpc>
                <a:spcPct val="100000"/>
              </a:lnSpc>
              <a:spcBef>
                <a:spcPts val="800"/>
              </a:spcBef>
              <a:buClrTx/>
              <a:buSzPct val="75000"/>
              <a:buFont typeface="Wingdings" panose="05000000000000000000" pitchFamily="2" charset="2"/>
              <a:buChar char="§"/>
              <a:defRPr sz="1600">
                <a:solidFill>
                  <a:schemeClr val="tx1"/>
                </a:solidFill>
              </a:defRPr>
            </a:lvl5pPr>
          </a:lstStyle>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7" name="Title 3">
            <a:extLst>
              <a:ext uri="{FF2B5EF4-FFF2-40B4-BE49-F238E27FC236}">
                <a16:creationId xmlns:a16="http://schemas.microsoft.com/office/drawing/2014/main" id="{7A9E8FF8-48AE-4B47-8CBF-17FB49CF53F8}"/>
              </a:ext>
            </a:extLst>
          </p:cNvPr>
          <p:cNvSpPr>
            <a:spLocks noGrp="1"/>
          </p:cNvSpPr>
          <p:nvPr>
            <p:ph type="title" hasCustomPrompt="1"/>
          </p:nvPr>
        </p:nvSpPr>
        <p:spPr>
          <a:xfrm>
            <a:off x="1962418" y="823398"/>
            <a:ext cx="9163983" cy="594360"/>
          </a:xfrm>
          <a:prstGeom prst="rect">
            <a:avLst/>
          </a:prstGeom>
        </p:spPr>
        <p:txBody>
          <a:bodyPr anchor="ctr"/>
          <a:lstStyle>
            <a:lvl1pPr>
              <a:defRPr sz="3200" b="1">
                <a:solidFill>
                  <a:schemeClr val="accent1"/>
                </a:solidFill>
              </a:defRPr>
            </a:lvl1pPr>
          </a:lstStyle>
          <a:p>
            <a:r>
              <a:rPr lang="en-US"/>
              <a:t>Table of contents or Agenda</a:t>
            </a:r>
          </a:p>
        </p:txBody>
      </p:sp>
      <p:grpSp>
        <p:nvGrpSpPr>
          <p:cNvPr id="4" name="Group 3">
            <a:extLst>
              <a:ext uri="{FF2B5EF4-FFF2-40B4-BE49-F238E27FC236}">
                <a16:creationId xmlns:a16="http://schemas.microsoft.com/office/drawing/2014/main" id="{6A1CD0AD-A634-4EA6-AE67-C63B52CE7B06}"/>
              </a:ext>
            </a:extLst>
          </p:cNvPr>
          <p:cNvGrpSpPr/>
          <p:nvPr/>
        </p:nvGrpSpPr>
        <p:grpSpPr>
          <a:xfrm>
            <a:off x="-1" y="260324"/>
            <a:ext cx="1250388" cy="1575820"/>
            <a:chOff x="-1" y="260324"/>
            <a:chExt cx="1250388" cy="1575820"/>
          </a:xfrm>
          <a:solidFill>
            <a:schemeClr val="accent1"/>
          </a:solidFill>
        </p:grpSpPr>
        <p:grpSp>
          <p:nvGrpSpPr>
            <p:cNvPr id="78" name="Group 77">
              <a:extLst>
                <a:ext uri="{FF2B5EF4-FFF2-40B4-BE49-F238E27FC236}">
                  <a16:creationId xmlns:a16="http://schemas.microsoft.com/office/drawing/2014/main" id="{B2E777F5-EFF3-457A-8259-AC8F3FAFC249}"/>
                </a:ext>
              </a:extLst>
            </p:cNvPr>
            <p:cNvGrpSpPr/>
            <p:nvPr/>
          </p:nvGrpSpPr>
          <p:grpSpPr>
            <a:xfrm>
              <a:off x="686264" y="1652391"/>
              <a:ext cx="564123" cy="183753"/>
              <a:chOff x="876236" y="5534957"/>
              <a:chExt cx="1674271" cy="545364"/>
            </a:xfrm>
            <a:grpFill/>
          </p:grpSpPr>
          <p:sp>
            <p:nvSpPr>
              <p:cNvPr id="96" name="Rectangle 95">
                <a:extLst>
                  <a:ext uri="{FF2B5EF4-FFF2-40B4-BE49-F238E27FC236}">
                    <a16:creationId xmlns:a16="http://schemas.microsoft.com/office/drawing/2014/main" id="{B117E7E6-D510-412B-8045-21F2179CDBFD}"/>
                  </a:ext>
                </a:extLst>
              </p:cNvPr>
              <p:cNvSpPr/>
              <p:nvPr/>
            </p:nvSpPr>
            <p:spPr>
              <a:xfrm>
                <a:off x="1154393" y="5534957"/>
                <a:ext cx="111758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7" name="Oval 96">
                <a:extLst>
                  <a:ext uri="{FF2B5EF4-FFF2-40B4-BE49-F238E27FC236}">
                    <a16:creationId xmlns:a16="http://schemas.microsoft.com/office/drawing/2014/main" id="{79A544B5-B37E-40F9-A3D1-E4A00DF6E89F}"/>
                  </a:ext>
                </a:extLst>
              </p:cNvPr>
              <p:cNvSpPr/>
              <p:nvPr/>
            </p:nvSpPr>
            <p:spPr>
              <a:xfrm>
                <a:off x="2005143"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8" name="Oval 97">
                <a:extLst>
                  <a:ext uri="{FF2B5EF4-FFF2-40B4-BE49-F238E27FC236}">
                    <a16:creationId xmlns:a16="http://schemas.microsoft.com/office/drawing/2014/main" id="{EF1038BB-A4E9-41A9-B2F4-23E7F5CD6621}"/>
                  </a:ext>
                </a:extLst>
              </p:cNvPr>
              <p:cNvSpPr/>
              <p:nvPr/>
            </p:nvSpPr>
            <p:spPr>
              <a:xfrm>
                <a:off x="876236"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79" name="Group 78">
              <a:extLst>
                <a:ext uri="{FF2B5EF4-FFF2-40B4-BE49-F238E27FC236}">
                  <a16:creationId xmlns:a16="http://schemas.microsoft.com/office/drawing/2014/main" id="{029BE464-4CCF-4D58-8077-7337778D29CA}"/>
                </a:ext>
              </a:extLst>
            </p:cNvPr>
            <p:cNvGrpSpPr/>
            <p:nvPr/>
          </p:nvGrpSpPr>
          <p:grpSpPr>
            <a:xfrm>
              <a:off x="864211" y="1304375"/>
              <a:ext cx="386176" cy="183753"/>
              <a:chOff x="1404367" y="4502072"/>
              <a:chExt cx="1146140" cy="545364"/>
            </a:xfrm>
            <a:grpFill/>
          </p:grpSpPr>
          <p:sp>
            <p:nvSpPr>
              <p:cNvPr id="93" name="Rectangle 92">
                <a:extLst>
                  <a:ext uri="{FF2B5EF4-FFF2-40B4-BE49-F238E27FC236}">
                    <a16:creationId xmlns:a16="http://schemas.microsoft.com/office/drawing/2014/main" id="{D0DC8CC7-4C81-439E-B602-330616AC3184}"/>
                  </a:ext>
                </a:extLst>
              </p:cNvPr>
              <p:cNvSpPr/>
              <p:nvPr/>
            </p:nvSpPr>
            <p:spPr>
              <a:xfrm>
                <a:off x="1682197" y="4502072"/>
                <a:ext cx="589775"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4" name="Oval 93">
                <a:extLst>
                  <a:ext uri="{FF2B5EF4-FFF2-40B4-BE49-F238E27FC236}">
                    <a16:creationId xmlns:a16="http://schemas.microsoft.com/office/drawing/2014/main" id="{ECB59EFB-5B99-4637-9821-186308CA811D}"/>
                  </a:ext>
                </a:extLst>
              </p:cNvPr>
              <p:cNvSpPr/>
              <p:nvPr/>
            </p:nvSpPr>
            <p:spPr>
              <a:xfrm>
                <a:off x="2005143"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5" name="Oval 94">
                <a:extLst>
                  <a:ext uri="{FF2B5EF4-FFF2-40B4-BE49-F238E27FC236}">
                    <a16:creationId xmlns:a16="http://schemas.microsoft.com/office/drawing/2014/main" id="{7060CC02-8F6C-45AF-9DBE-33B4EAA77FAE}"/>
                  </a:ext>
                </a:extLst>
              </p:cNvPr>
              <p:cNvSpPr/>
              <p:nvPr/>
            </p:nvSpPr>
            <p:spPr>
              <a:xfrm>
                <a:off x="1404367"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0" name="Group 79">
              <a:extLst>
                <a:ext uri="{FF2B5EF4-FFF2-40B4-BE49-F238E27FC236}">
                  <a16:creationId xmlns:a16="http://schemas.microsoft.com/office/drawing/2014/main" id="{EDBE8CF3-142D-438A-880B-7423D1E442C5}"/>
                </a:ext>
              </a:extLst>
            </p:cNvPr>
            <p:cNvGrpSpPr/>
            <p:nvPr/>
          </p:nvGrpSpPr>
          <p:grpSpPr>
            <a:xfrm>
              <a:off x="917753" y="956358"/>
              <a:ext cx="332634" cy="183753"/>
              <a:chOff x="1560101" y="3469185"/>
              <a:chExt cx="987231" cy="545364"/>
            </a:xfrm>
            <a:grpFill/>
          </p:grpSpPr>
          <p:sp>
            <p:nvSpPr>
              <p:cNvPr id="90" name="Oval 89">
                <a:extLst>
                  <a:ext uri="{FF2B5EF4-FFF2-40B4-BE49-F238E27FC236}">
                    <a16:creationId xmlns:a16="http://schemas.microsoft.com/office/drawing/2014/main" id="{61D9E7AA-5FDE-45C3-B7AC-F8C06B142069}"/>
                  </a:ext>
                </a:extLst>
              </p:cNvPr>
              <p:cNvSpPr/>
              <p:nvPr/>
            </p:nvSpPr>
            <p:spPr>
              <a:xfrm>
                <a:off x="1560101"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1" name="Rectangle 90">
                <a:extLst>
                  <a:ext uri="{FF2B5EF4-FFF2-40B4-BE49-F238E27FC236}">
                    <a16:creationId xmlns:a16="http://schemas.microsoft.com/office/drawing/2014/main" id="{13502E5E-1590-4501-977E-A406C72F35D0}"/>
                  </a:ext>
                </a:extLst>
              </p:cNvPr>
              <p:cNvSpPr/>
              <p:nvPr/>
            </p:nvSpPr>
            <p:spPr>
              <a:xfrm>
                <a:off x="1825936" y="3469185"/>
                <a:ext cx="4460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2" name="Oval 91">
                <a:extLst>
                  <a:ext uri="{FF2B5EF4-FFF2-40B4-BE49-F238E27FC236}">
                    <a16:creationId xmlns:a16="http://schemas.microsoft.com/office/drawing/2014/main" id="{9849375F-4430-4BAF-8CD8-BABE2895B0CD}"/>
                  </a:ext>
                </a:extLst>
              </p:cNvPr>
              <p:cNvSpPr/>
              <p:nvPr/>
            </p:nvSpPr>
            <p:spPr>
              <a:xfrm>
                <a:off x="2001968"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1" name="Group 80">
              <a:extLst>
                <a:ext uri="{FF2B5EF4-FFF2-40B4-BE49-F238E27FC236}">
                  <a16:creationId xmlns:a16="http://schemas.microsoft.com/office/drawing/2014/main" id="{7C368109-07EC-4B00-B53E-7AA055EEDBEE}"/>
                </a:ext>
              </a:extLst>
            </p:cNvPr>
            <p:cNvGrpSpPr/>
            <p:nvPr/>
          </p:nvGrpSpPr>
          <p:grpSpPr>
            <a:xfrm>
              <a:off x="868078" y="608341"/>
              <a:ext cx="382309" cy="183753"/>
              <a:chOff x="1415887" y="2436300"/>
              <a:chExt cx="1134663" cy="545364"/>
            </a:xfrm>
            <a:grpFill/>
          </p:grpSpPr>
          <p:sp>
            <p:nvSpPr>
              <p:cNvPr id="87" name="Oval 86">
                <a:extLst>
                  <a:ext uri="{FF2B5EF4-FFF2-40B4-BE49-F238E27FC236}">
                    <a16:creationId xmlns:a16="http://schemas.microsoft.com/office/drawing/2014/main" id="{458E032A-AC8B-4235-848E-250F4190B814}"/>
                  </a:ext>
                </a:extLst>
              </p:cNvPr>
              <p:cNvSpPr/>
              <p:nvPr/>
            </p:nvSpPr>
            <p:spPr>
              <a:xfrm>
                <a:off x="2005186"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8" name="Oval 87">
                <a:extLst>
                  <a:ext uri="{FF2B5EF4-FFF2-40B4-BE49-F238E27FC236}">
                    <a16:creationId xmlns:a16="http://schemas.microsoft.com/office/drawing/2014/main" id="{6E7F926D-F5AA-4D9E-9C81-33784AC45D52}"/>
                  </a:ext>
                </a:extLst>
              </p:cNvPr>
              <p:cNvSpPr/>
              <p:nvPr/>
            </p:nvSpPr>
            <p:spPr>
              <a:xfrm>
                <a:off x="1415887"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9" name="Rectangle 88">
                <a:extLst>
                  <a:ext uri="{FF2B5EF4-FFF2-40B4-BE49-F238E27FC236}">
                    <a16:creationId xmlns:a16="http://schemas.microsoft.com/office/drawing/2014/main" id="{C1912F97-C2EB-4275-9791-4E9C64D9ACD9}"/>
                  </a:ext>
                </a:extLst>
              </p:cNvPr>
              <p:cNvSpPr/>
              <p:nvPr/>
            </p:nvSpPr>
            <p:spPr>
              <a:xfrm>
                <a:off x="1682240" y="2436300"/>
                <a:ext cx="58973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2" name="Group 81">
              <a:extLst>
                <a:ext uri="{FF2B5EF4-FFF2-40B4-BE49-F238E27FC236}">
                  <a16:creationId xmlns:a16="http://schemas.microsoft.com/office/drawing/2014/main" id="{C16323A1-198A-411C-8014-263092240122}"/>
                </a:ext>
              </a:extLst>
            </p:cNvPr>
            <p:cNvGrpSpPr/>
            <p:nvPr/>
          </p:nvGrpSpPr>
          <p:grpSpPr>
            <a:xfrm>
              <a:off x="693506" y="260324"/>
              <a:ext cx="556881" cy="183753"/>
              <a:chOff x="898206" y="1403413"/>
              <a:chExt cx="1652778" cy="545364"/>
            </a:xfrm>
            <a:grpFill/>
          </p:grpSpPr>
          <p:sp>
            <p:nvSpPr>
              <p:cNvPr id="84" name="Oval 83">
                <a:extLst>
                  <a:ext uri="{FF2B5EF4-FFF2-40B4-BE49-F238E27FC236}">
                    <a16:creationId xmlns:a16="http://schemas.microsoft.com/office/drawing/2014/main" id="{EBCE0676-4E25-4F10-A07B-A47F92C7CF81}"/>
                  </a:ext>
                </a:extLst>
              </p:cNvPr>
              <p:cNvSpPr/>
              <p:nvPr/>
            </p:nvSpPr>
            <p:spPr>
              <a:xfrm>
                <a:off x="2005620"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5" name="Oval 84">
                <a:extLst>
                  <a:ext uri="{FF2B5EF4-FFF2-40B4-BE49-F238E27FC236}">
                    <a16:creationId xmlns:a16="http://schemas.microsoft.com/office/drawing/2014/main" id="{54E9DB86-0937-4D11-B319-669FF994439C}"/>
                  </a:ext>
                </a:extLst>
              </p:cNvPr>
              <p:cNvSpPr/>
              <p:nvPr/>
            </p:nvSpPr>
            <p:spPr>
              <a:xfrm>
                <a:off x="898206"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6" name="Rectangle 85">
                <a:extLst>
                  <a:ext uri="{FF2B5EF4-FFF2-40B4-BE49-F238E27FC236}">
                    <a16:creationId xmlns:a16="http://schemas.microsoft.com/office/drawing/2014/main" id="{3D6AB82A-C88A-4E42-B5CF-C687B3371284}"/>
                  </a:ext>
                </a:extLst>
              </p:cNvPr>
              <p:cNvSpPr/>
              <p:nvPr/>
            </p:nvSpPr>
            <p:spPr>
              <a:xfrm>
                <a:off x="1164538" y="1403413"/>
                <a:ext cx="111758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103" name="Freeform: Shape 102">
              <a:extLst>
                <a:ext uri="{FF2B5EF4-FFF2-40B4-BE49-F238E27FC236}">
                  <a16:creationId xmlns:a16="http://schemas.microsoft.com/office/drawing/2014/main" id="{754DFB64-FFE8-4762-8BD2-6D5B67A56394}"/>
                </a:ext>
              </a:extLst>
            </p:cNvPr>
            <p:cNvSpPr/>
            <p:nvPr/>
          </p:nvSpPr>
          <p:spPr>
            <a:xfrm>
              <a:off x="0" y="260324"/>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6" name="Freeform: Shape 105">
              <a:extLst>
                <a:ext uri="{FF2B5EF4-FFF2-40B4-BE49-F238E27FC236}">
                  <a16:creationId xmlns:a16="http://schemas.microsoft.com/office/drawing/2014/main" id="{82D6BF1B-7B4E-4715-B3AA-0137D5565B61}"/>
                </a:ext>
              </a:extLst>
            </p:cNvPr>
            <p:cNvSpPr/>
            <p:nvPr/>
          </p:nvSpPr>
          <p:spPr>
            <a:xfrm>
              <a:off x="-1" y="608341"/>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2" name="Freeform: Shape 111">
              <a:extLst>
                <a:ext uri="{FF2B5EF4-FFF2-40B4-BE49-F238E27FC236}">
                  <a16:creationId xmlns:a16="http://schemas.microsoft.com/office/drawing/2014/main" id="{DFFECD78-AD3E-430A-825C-361F3F0A6DF1}"/>
                </a:ext>
              </a:extLst>
            </p:cNvPr>
            <p:cNvSpPr/>
            <p:nvPr/>
          </p:nvSpPr>
          <p:spPr>
            <a:xfrm>
              <a:off x="0" y="952508"/>
              <a:ext cx="786403" cy="183006"/>
            </a:xfrm>
            <a:custGeom>
              <a:avLst/>
              <a:gdLst>
                <a:gd name="connsiteX0" fmla="*/ 0 w 786403"/>
                <a:gd name="connsiteY0" fmla="*/ 0 h 183006"/>
                <a:gd name="connsiteX1" fmla="*/ 692936 w 786403"/>
                <a:gd name="connsiteY1" fmla="*/ 0 h 183006"/>
                <a:gd name="connsiteX2" fmla="*/ 692936 w 786403"/>
                <a:gd name="connsiteY2" fmla="*/ 397 h 183006"/>
                <a:gd name="connsiteX3" fmla="*/ 694900 w 786403"/>
                <a:gd name="connsiteY3" fmla="*/ 0 h 183006"/>
                <a:gd name="connsiteX4" fmla="*/ 786403 w 786403"/>
                <a:gd name="connsiteY4" fmla="*/ 91503 h 183006"/>
                <a:gd name="connsiteX5" fmla="*/ 694900 w 786403"/>
                <a:gd name="connsiteY5" fmla="*/ 183006 h 183006"/>
                <a:gd name="connsiteX6" fmla="*/ 692936 w 786403"/>
                <a:gd name="connsiteY6" fmla="*/ 182610 h 183006"/>
                <a:gd name="connsiteX7" fmla="*/ 692936 w 786403"/>
                <a:gd name="connsiteY7" fmla="*/ 183006 h 183006"/>
                <a:gd name="connsiteX8" fmla="*/ 0 w 786403"/>
                <a:gd name="connsiteY8" fmla="*/ 183006 h 183006"/>
                <a:gd name="connsiteX9" fmla="*/ 0 w 786403"/>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403" h="183006">
                  <a:moveTo>
                    <a:pt x="0" y="0"/>
                  </a:moveTo>
                  <a:lnTo>
                    <a:pt x="692936" y="0"/>
                  </a:lnTo>
                  <a:lnTo>
                    <a:pt x="692936" y="397"/>
                  </a:lnTo>
                  <a:lnTo>
                    <a:pt x="694900" y="0"/>
                  </a:lnTo>
                  <a:cubicBezTo>
                    <a:pt x="745436" y="0"/>
                    <a:pt x="786403" y="40967"/>
                    <a:pt x="786403" y="91503"/>
                  </a:cubicBezTo>
                  <a:cubicBezTo>
                    <a:pt x="786403" y="142039"/>
                    <a:pt x="745436" y="183006"/>
                    <a:pt x="694900" y="183006"/>
                  </a:cubicBezTo>
                  <a:lnTo>
                    <a:pt x="692936" y="182610"/>
                  </a:lnTo>
                  <a:lnTo>
                    <a:pt x="69293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5" name="Freeform: Shape 114">
              <a:extLst>
                <a:ext uri="{FF2B5EF4-FFF2-40B4-BE49-F238E27FC236}">
                  <a16:creationId xmlns:a16="http://schemas.microsoft.com/office/drawing/2014/main" id="{01864E2F-2224-4B8D-A54C-010E70A5006D}"/>
                </a:ext>
              </a:extLst>
            </p:cNvPr>
            <p:cNvSpPr/>
            <p:nvPr/>
          </p:nvSpPr>
          <p:spPr>
            <a:xfrm>
              <a:off x="-1" y="1304902"/>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8" name="Freeform: Shape 117">
              <a:extLst>
                <a:ext uri="{FF2B5EF4-FFF2-40B4-BE49-F238E27FC236}">
                  <a16:creationId xmlns:a16="http://schemas.microsoft.com/office/drawing/2014/main" id="{8652EA3D-B91A-4960-BC33-8380D943F8F9}"/>
                </a:ext>
              </a:extLst>
            </p:cNvPr>
            <p:cNvSpPr/>
            <p:nvPr/>
          </p:nvSpPr>
          <p:spPr>
            <a:xfrm>
              <a:off x="0" y="1649603"/>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56" name="Slide Number Placeholder 5">
            <a:extLst>
              <a:ext uri="{FF2B5EF4-FFF2-40B4-BE49-F238E27FC236}">
                <a16:creationId xmlns:a16="http://schemas.microsoft.com/office/drawing/2014/main" id="{030699F5-6B57-4BC7-B774-B8F85B9621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
        <p:nvSpPr>
          <p:cNvPr id="34" name="Content Placeholder 2">
            <a:extLst>
              <a:ext uri="{FF2B5EF4-FFF2-40B4-BE49-F238E27FC236}">
                <a16:creationId xmlns:a16="http://schemas.microsoft.com/office/drawing/2014/main" id="{A38DDCEC-B402-6B40-82F9-F72F5C447EC7}"/>
              </a:ext>
            </a:extLst>
          </p:cNvPr>
          <p:cNvSpPr>
            <a:spLocks noGrp="1"/>
          </p:cNvSpPr>
          <p:nvPr>
            <p:ph idx="10" hasCustomPrompt="1"/>
          </p:nvPr>
        </p:nvSpPr>
        <p:spPr>
          <a:xfrm>
            <a:off x="6679523" y="1561892"/>
            <a:ext cx="4446878" cy="4712626"/>
          </a:xfrm>
          <a:prstGeom prst="rect">
            <a:avLst/>
          </a:prstGeom>
        </p:spPr>
        <p:txBody>
          <a:bodyPr/>
          <a:lstStyle>
            <a:lvl1pPr marL="182880" indent="-182880">
              <a:lnSpc>
                <a:spcPct val="100000"/>
              </a:lnSpc>
              <a:spcBef>
                <a:spcPts val="2000"/>
              </a:spcBef>
              <a:buClr>
                <a:schemeClr val="accent1"/>
              </a:buClr>
              <a:buFont typeface="System Font Regular"/>
              <a:buChar char="+"/>
              <a:defRPr sz="1800">
                <a:solidFill>
                  <a:schemeClr val="tx1"/>
                </a:solidFill>
              </a:defRPr>
            </a:lvl1pPr>
            <a:lvl2pPr marL="365760" indent="-182880">
              <a:lnSpc>
                <a:spcPct val="100000"/>
              </a:lnSpc>
              <a:spcBef>
                <a:spcPts val="800"/>
              </a:spcBef>
              <a:buClr>
                <a:schemeClr val="tx1"/>
              </a:buClr>
              <a:buFont typeface="Arial" panose="020B0604020202020204" pitchFamily="34" charset="0"/>
              <a:buChar char="•"/>
              <a:defRPr sz="1600">
                <a:solidFill>
                  <a:schemeClr val="tx1"/>
                </a:solidFill>
              </a:defRPr>
            </a:lvl2pPr>
            <a:lvl3pPr marL="548640" indent="-182880">
              <a:lnSpc>
                <a:spcPct val="100000"/>
              </a:lnSpc>
              <a:spcBef>
                <a:spcPts val="800"/>
              </a:spcBef>
              <a:buClrTx/>
              <a:buFont typeface="Arial" panose="020B0604020202020204" pitchFamily="34" charset="0"/>
              <a:buChar char="›"/>
              <a:defRPr sz="1600">
                <a:solidFill>
                  <a:schemeClr val="tx1"/>
                </a:solidFill>
              </a:defRPr>
            </a:lvl3pPr>
            <a:lvl4pPr marL="731520" indent="-182880">
              <a:lnSpc>
                <a:spcPct val="100000"/>
              </a:lnSpc>
              <a:spcBef>
                <a:spcPts val="800"/>
              </a:spcBef>
              <a:buClrTx/>
              <a:buFont typeface="Arial" panose="020B0604020202020204" pitchFamily="34" charset="0"/>
              <a:buChar char="»"/>
              <a:defRPr sz="1600">
                <a:solidFill>
                  <a:schemeClr val="tx1"/>
                </a:solidFill>
              </a:defRPr>
            </a:lvl4pPr>
            <a:lvl5pPr marL="914400" indent="-182880">
              <a:lnSpc>
                <a:spcPct val="100000"/>
              </a:lnSpc>
              <a:spcBef>
                <a:spcPts val="800"/>
              </a:spcBef>
              <a:buClrTx/>
              <a:buSzPct val="75000"/>
              <a:buFont typeface="Wingdings" panose="05000000000000000000" pitchFamily="2" charset="2"/>
              <a:buChar char="§"/>
              <a:defRPr sz="1600">
                <a:solidFill>
                  <a:schemeClr val="tx1"/>
                </a:solidFill>
              </a:defRPr>
            </a:lvl5pPr>
          </a:lstStyle>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pic>
        <p:nvPicPr>
          <p:cNvPr id="35" name="Graphic 34">
            <a:extLst>
              <a:ext uri="{FF2B5EF4-FFF2-40B4-BE49-F238E27FC236}">
                <a16:creationId xmlns:a16="http://schemas.microsoft.com/office/drawing/2014/main" id="{9C8C25AB-04B1-1747-A689-D16DAAB4CD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1227332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alf Photo Left - IQVIA">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7A7498E-6C5A-334A-934D-1310A399752F}"/>
              </a:ext>
            </a:extLst>
          </p:cNvPr>
          <p:cNvSpPr>
            <a:spLocks noGrp="1"/>
          </p:cNvSpPr>
          <p:nvPr>
            <p:ph type="pic" sz="quarter" idx="12"/>
          </p:nvPr>
        </p:nvSpPr>
        <p:spPr>
          <a:xfrm>
            <a:off x="0" y="0"/>
            <a:ext cx="6108192" cy="6858000"/>
          </a:xfrm>
          <a:prstGeom prst="rect">
            <a:avLst/>
          </a:prstGeom>
          <a:blipFill>
            <a:blip r:embed="rId2"/>
            <a:stretch>
              <a:fillRect l="1"/>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57" name="Content Placeholder 2">
            <a:extLst>
              <a:ext uri="{FF2B5EF4-FFF2-40B4-BE49-F238E27FC236}">
                <a16:creationId xmlns:a16="http://schemas.microsoft.com/office/drawing/2014/main" id="{BB33977D-340C-C244-98B1-44E8B03BE8F1}"/>
              </a:ext>
            </a:extLst>
          </p:cNvPr>
          <p:cNvSpPr>
            <a:spLocks noGrp="1"/>
          </p:cNvSpPr>
          <p:nvPr>
            <p:ph idx="19" hasCustomPrompt="1"/>
          </p:nvPr>
        </p:nvSpPr>
        <p:spPr>
          <a:xfrm>
            <a:off x="6503691" y="2079330"/>
            <a:ext cx="5219563" cy="420115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4" name="Title 1"/>
          <p:cNvSpPr>
            <a:spLocks noGrp="1"/>
          </p:cNvSpPr>
          <p:nvPr>
            <p:ph type="title" hasCustomPrompt="1"/>
          </p:nvPr>
        </p:nvSpPr>
        <p:spPr>
          <a:xfrm>
            <a:off x="6485711" y="1079592"/>
            <a:ext cx="5237542" cy="768263"/>
          </a:xfrm>
          <a:prstGeom prst="rect">
            <a:avLst/>
          </a:prstGeom>
        </p:spPr>
        <p:txBody>
          <a:bodyPr anchor="b" anchorCtr="0"/>
          <a:lstStyle>
            <a:lvl1pPr>
              <a:defRPr sz="2000" b="1">
                <a:solidFill>
                  <a:schemeClr val="tx1"/>
                </a:solidFill>
              </a:defRPr>
            </a:lvl1pPr>
          </a:lstStyle>
          <a:p>
            <a:r>
              <a:rPr lang="en-US"/>
              <a:t>Headlines are 20pt Arial Bold sentence case</a:t>
            </a:r>
          </a:p>
        </p:txBody>
      </p:sp>
      <p:sp>
        <p:nvSpPr>
          <p:cNvPr id="59" name="Footer Placeholder 4">
            <a:extLst>
              <a:ext uri="{FF2B5EF4-FFF2-40B4-BE49-F238E27FC236}">
                <a16:creationId xmlns:a16="http://schemas.microsoft.com/office/drawing/2014/main" id="{7F2D66EE-4D77-E145-9576-4E9D03CE46FE}"/>
              </a:ext>
            </a:extLst>
          </p:cNvPr>
          <p:cNvSpPr>
            <a:spLocks noGrp="1"/>
          </p:cNvSpPr>
          <p:nvPr>
            <p:ph type="ftr" sz="quarter" idx="3"/>
          </p:nvPr>
        </p:nvSpPr>
        <p:spPr bwMode="gray">
          <a:xfrm>
            <a:off x="6485710" y="6387858"/>
            <a:ext cx="3184467"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9" name="Slide Number Placeholder 5">
            <a:extLst>
              <a:ext uri="{FF2B5EF4-FFF2-40B4-BE49-F238E27FC236}">
                <a16:creationId xmlns:a16="http://schemas.microsoft.com/office/drawing/2014/main" id="{F54E4B32-E13F-4B83-8982-BF8073A1DC9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
        <p:nvSpPr>
          <p:cNvPr id="11" name="Text Placeholder 21">
            <a:extLst>
              <a:ext uri="{FF2B5EF4-FFF2-40B4-BE49-F238E27FC236}">
                <a16:creationId xmlns:a16="http://schemas.microsoft.com/office/drawing/2014/main" id="{0A3F7CAF-2DCF-AE44-8B02-C3A9F59943CD}"/>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6.68” wide X 7.5” tall at 150dpi resolution</a:t>
            </a:r>
          </a:p>
        </p:txBody>
      </p:sp>
      <p:pic>
        <p:nvPicPr>
          <p:cNvPr id="12" name="Graphic 11">
            <a:extLst>
              <a:ext uri="{FF2B5EF4-FFF2-40B4-BE49-F238E27FC236}">
                <a16:creationId xmlns:a16="http://schemas.microsoft.com/office/drawing/2014/main" id="{BB9E4976-132F-F449-8124-B504F37C98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191738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ver Blue - IQVIA">
    <p:bg>
      <p:bgPr>
        <a:gradFill>
          <a:gsLst>
            <a:gs pos="20000">
              <a:schemeClr val="accent2"/>
            </a:gs>
            <a:gs pos="80000">
              <a:schemeClr val="accent1"/>
            </a:gs>
          </a:gsLst>
          <a:lin ang="2700000" scaled="1"/>
        </a:gra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70EE6CC4-BDAD-452E-AE32-77E9A1B11636}"/>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rgbClr val="7FD1EF"/>
                </a:solidFill>
                <a:ea typeface="Arial" charset="0"/>
                <a:cs typeface="Arial" charset="0"/>
              </a:rPr>
              <a:t>© 2021. All rights reserved. IQVIA</a:t>
            </a:r>
            <a:r>
              <a:rPr lang="en-US" sz="800" baseline="30000">
                <a:solidFill>
                  <a:srgbClr val="7FD1EF"/>
                </a:solidFill>
                <a:ea typeface="Arial" charset="0"/>
                <a:cs typeface="Arial" charset="0"/>
              </a:rPr>
              <a:t>®</a:t>
            </a:r>
            <a:r>
              <a:rPr lang="en-US" sz="800">
                <a:solidFill>
                  <a:srgbClr val="7FD1EF"/>
                </a:solidFill>
                <a:ea typeface="Arial" charset="0"/>
                <a:cs typeface="Arial" charset="0"/>
              </a:rPr>
              <a:t> is a registered trademark of IQVIA Inc. in the United States, the European Union, and various other countries. </a:t>
            </a:r>
          </a:p>
        </p:txBody>
      </p:sp>
      <p:sp>
        <p:nvSpPr>
          <p:cNvPr id="64" name="Text Placeholder 21">
            <a:extLst>
              <a:ext uri="{FF2B5EF4-FFF2-40B4-BE49-F238E27FC236}">
                <a16:creationId xmlns:a16="http://schemas.microsoft.com/office/drawing/2014/main" id="{21604DCE-2860-47E1-9A45-B850AE2D5253}"/>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rgbClr val="BFE8F7"/>
                </a:solidFill>
              </a:defRPr>
            </a:lvl1pPr>
          </a:lstStyle>
          <a:p>
            <a:pPr lvl="0"/>
            <a:r>
              <a:rPr lang="en-US"/>
              <a:t>Subheads are 24pt Arial Italic sentence case and can be 2 lines.</a:t>
            </a:r>
          </a:p>
        </p:txBody>
      </p:sp>
      <p:sp>
        <p:nvSpPr>
          <p:cNvPr id="71" name="Title 1">
            <a:extLst>
              <a:ext uri="{FF2B5EF4-FFF2-40B4-BE49-F238E27FC236}">
                <a16:creationId xmlns:a16="http://schemas.microsoft.com/office/drawing/2014/main" id="{4A4E4609-F19E-4DD3-A900-7CA905D6E6D5}"/>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bg1"/>
                </a:solidFill>
              </a:defRPr>
            </a:lvl1pPr>
          </a:lstStyle>
          <a:p>
            <a:r>
              <a:rPr lang="en-US"/>
              <a:t>Headline 36pt Arial Bold Title Case Should Be No More Than 2 Lines</a:t>
            </a:r>
          </a:p>
        </p:txBody>
      </p:sp>
      <p:sp>
        <p:nvSpPr>
          <p:cNvPr id="73" name="Subtitle 2">
            <a:extLst>
              <a:ext uri="{FF2B5EF4-FFF2-40B4-BE49-F238E27FC236}">
                <a16:creationId xmlns:a16="http://schemas.microsoft.com/office/drawing/2014/main" id="{BB2AC513-3F13-403A-8294-79335D9E7653}"/>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4" name="Group 3">
            <a:extLst>
              <a:ext uri="{FF2B5EF4-FFF2-40B4-BE49-F238E27FC236}">
                <a16:creationId xmlns:a16="http://schemas.microsoft.com/office/drawing/2014/main" id="{77F8B223-93F9-9E4B-8F7C-EC9FC4ACDAD5}"/>
              </a:ext>
            </a:extLst>
          </p:cNvPr>
          <p:cNvGrpSpPr/>
          <p:nvPr/>
        </p:nvGrpSpPr>
        <p:grpSpPr>
          <a:xfrm>
            <a:off x="7036244" y="2752016"/>
            <a:ext cx="5155756" cy="3703320"/>
            <a:chOff x="7036244" y="2752016"/>
            <a:chExt cx="5155756" cy="3703320"/>
          </a:xfrm>
          <a:solidFill>
            <a:schemeClr val="accent2"/>
          </a:solidFill>
        </p:grpSpPr>
        <p:sp>
          <p:nvSpPr>
            <p:cNvPr id="103" name="Freeform 102">
              <a:extLst>
                <a:ext uri="{FF2B5EF4-FFF2-40B4-BE49-F238E27FC236}">
                  <a16:creationId xmlns:a16="http://schemas.microsoft.com/office/drawing/2014/main" id="{676A8BEE-D814-7949-9114-89017682369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0" name="Freeform 99">
              <a:extLst>
                <a:ext uri="{FF2B5EF4-FFF2-40B4-BE49-F238E27FC236}">
                  <a16:creationId xmlns:a16="http://schemas.microsoft.com/office/drawing/2014/main" id="{796E5C83-B5E5-1D4C-84FB-62353DC44BD9}"/>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2" name="Freeform 101">
              <a:extLst>
                <a:ext uri="{FF2B5EF4-FFF2-40B4-BE49-F238E27FC236}">
                  <a16:creationId xmlns:a16="http://schemas.microsoft.com/office/drawing/2014/main" id="{F694892D-C7AC-A442-B8F6-4CDEB7DD8228}"/>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1" name="Freeform 100">
              <a:extLst>
                <a:ext uri="{FF2B5EF4-FFF2-40B4-BE49-F238E27FC236}">
                  <a16:creationId xmlns:a16="http://schemas.microsoft.com/office/drawing/2014/main" id="{6671C44A-5B20-DD46-8500-55C2BAA1DA5A}"/>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6" name="Graphic 15">
            <a:extLst>
              <a:ext uri="{FF2B5EF4-FFF2-40B4-BE49-F238E27FC236}">
                <a16:creationId xmlns:a16="http://schemas.microsoft.com/office/drawing/2014/main" id="{0A1AF0D6-51EF-1945-B4E8-68EF85E87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190137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alf Photo Right - IQVIA">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08ABCCBF-3981-0241-8287-3903E6249049}"/>
              </a:ext>
            </a:extLst>
          </p:cNvPr>
          <p:cNvSpPr>
            <a:spLocks noGrp="1"/>
          </p:cNvSpPr>
          <p:nvPr>
            <p:ph type="pic" sz="quarter" idx="12"/>
          </p:nvPr>
        </p:nvSpPr>
        <p:spPr>
          <a:xfrm>
            <a:off x="6083808" y="0"/>
            <a:ext cx="6108192" cy="6858000"/>
          </a:xfrm>
          <a:prstGeom prst="rect">
            <a:avLst/>
          </a:prstGeom>
          <a:blipFill>
            <a:blip r:embed="rId2"/>
            <a:stretch>
              <a:fillRect l="1"/>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9" name="Slide Number Placeholder 5">
            <a:extLst>
              <a:ext uri="{FF2B5EF4-FFF2-40B4-BE49-F238E27FC236}">
                <a16:creationId xmlns:a16="http://schemas.microsoft.com/office/drawing/2014/main" id="{F54E4B32-E13F-4B83-8982-BF8073A1DC9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
        <p:nvSpPr>
          <p:cNvPr id="11" name="Text Placeholder 21">
            <a:extLst>
              <a:ext uri="{FF2B5EF4-FFF2-40B4-BE49-F238E27FC236}">
                <a16:creationId xmlns:a16="http://schemas.microsoft.com/office/drawing/2014/main" id="{0A3F7CAF-2DCF-AE44-8B02-C3A9F59943CD}"/>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6.68” wide X 7.5” tall at 150dpi resolution</a:t>
            </a:r>
          </a:p>
        </p:txBody>
      </p:sp>
      <p:sp>
        <p:nvSpPr>
          <p:cNvPr id="13" name="Title 1">
            <a:extLst>
              <a:ext uri="{FF2B5EF4-FFF2-40B4-BE49-F238E27FC236}">
                <a16:creationId xmlns:a16="http://schemas.microsoft.com/office/drawing/2014/main" id="{DB8F1DF2-27A3-8249-8796-6A002E0D8CF0}"/>
              </a:ext>
            </a:extLst>
          </p:cNvPr>
          <p:cNvSpPr>
            <a:spLocks noGrp="1"/>
          </p:cNvSpPr>
          <p:nvPr>
            <p:ph type="title" hasCustomPrompt="1"/>
          </p:nvPr>
        </p:nvSpPr>
        <p:spPr>
          <a:xfrm>
            <a:off x="384694" y="1079592"/>
            <a:ext cx="5237543" cy="768263"/>
          </a:xfrm>
          <a:prstGeom prst="rect">
            <a:avLst/>
          </a:prstGeom>
        </p:spPr>
        <p:txBody>
          <a:bodyPr anchor="b" anchorCtr="0"/>
          <a:lstStyle>
            <a:lvl1pPr>
              <a:defRPr sz="2000" b="1">
                <a:solidFill>
                  <a:schemeClr val="tx1"/>
                </a:solidFill>
              </a:defRPr>
            </a:lvl1pPr>
          </a:lstStyle>
          <a:p>
            <a:r>
              <a:rPr lang="en-US"/>
              <a:t>Headlines are 20pt Arial Bold sentence case</a:t>
            </a:r>
          </a:p>
        </p:txBody>
      </p:sp>
      <p:sp>
        <p:nvSpPr>
          <p:cNvPr id="15" name="Footer Placeholder 4">
            <a:extLst>
              <a:ext uri="{FF2B5EF4-FFF2-40B4-BE49-F238E27FC236}">
                <a16:creationId xmlns:a16="http://schemas.microsoft.com/office/drawing/2014/main" id="{9DD56D8B-7A45-7247-92A2-DECA0DA4B2B6}"/>
              </a:ext>
            </a:extLst>
          </p:cNvPr>
          <p:cNvSpPr>
            <a:spLocks noGrp="1"/>
          </p:cNvSpPr>
          <p:nvPr>
            <p:ph type="ftr" sz="quarter" idx="3"/>
          </p:nvPr>
        </p:nvSpPr>
        <p:spPr bwMode="gray">
          <a:xfrm>
            <a:off x="384694" y="6387858"/>
            <a:ext cx="5237543"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8" name="Content Placeholder 2">
            <a:extLst>
              <a:ext uri="{FF2B5EF4-FFF2-40B4-BE49-F238E27FC236}">
                <a16:creationId xmlns:a16="http://schemas.microsoft.com/office/drawing/2014/main" id="{04B5D617-8638-9248-B078-99CA6D58FCAF}"/>
              </a:ext>
            </a:extLst>
          </p:cNvPr>
          <p:cNvSpPr>
            <a:spLocks noGrp="1"/>
          </p:cNvSpPr>
          <p:nvPr>
            <p:ph idx="19" hasCustomPrompt="1"/>
          </p:nvPr>
        </p:nvSpPr>
        <p:spPr>
          <a:xfrm>
            <a:off x="402674" y="2079330"/>
            <a:ext cx="5219563" cy="420115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Tree>
    <p:extLst>
      <p:ext uri="{BB962C8B-B14F-4D97-AF65-F5344CB8AC3E}">
        <p14:creationId xmlns:p14="http://schemas.microsoft.com/office/powerpoint/2010/main" val="2196808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ivider Photo Left - IQVIA">
    <p:bg>
      <p:bgPr>
        <a:solidFill>
          <a:schemeClr val="bg1"/>
        </a:solidFill>
        <a:effectLst/>
      </p:bgPr>
    </p:bg>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EBA7B86-AF66-5642-80C5-A8A4D9FEB9C2}"/>
              </a:ext>
            </a:extLst>
          </p:cNvPr>
          <p:cNvSpPr>
            <a:spLocks noGrp="1"/>
          </p:cNvSpPr>
          <p:nvPr>
            <p:ph type="pic" sz="quarter" idx="13"/>
          </p:nvPr>
        </p:nvSpPr>
        <p:spPr>
          <a:xfrm>
            <a:off x="0" y="0"/>
            <a:ext cx="12192000" cy="6858000"/>
          </a:xfrm>
          <a:prstGeom prst="rect">
            <a:avLst/>
          </a:prstGeom>
          <a:blipFill dpi="0" rotWithShape="1">
            <a:blip r:embed="rId2"/>
            <a:srcRect/>
            <a:stretch>
              <a:fillRect/>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10" name="Title 1">
            <a:extLst>
              <a:ext uri="{FF2B5EF4-FFF2-40B4-BE49-F238E27FC236}">
                <a16:creationId xmlns:a16="http://schemas.microsoft.com/office/drawing/2014/main" id="{43B40F6B-0093-4E4E-93B6-688B272C1086}"/>
              </a:ext>
            </a:extLst>
          </p:cNvPr>
          <p:cNvSpPr>
            <a:spLocks noGrp="1"/>
          </p:cNvSpPr>
          <p:nvPr>
            <p:ph type="title" hasCustomPrompt="1"/>
          </p:nvPr>
        </p:nvSpPr>
        <p:spPr bwMode="white">
          <a:xfrm>
            <a:off x="1044112" y="0"/>
            <a:ext cx="4114799" cy="2971800"/>
          </a:xfrm>
          <a:prstGeom prst="rect">
            <a:avLst/>
          </a:prstGeom>
          <a:solidFill>
            <a:srgbClr val="F4F4F4"/>
          </a:solidFill>
          <a:ln>
            <a:noFill/>
          </a:ln>
        </p:spPr>
        <p:txBody>
          <a:bodyPr lIns="274320" anchor="ctr" anchorCtr="0"/>
          <a:lstStyle>
            <a:lvl1pPr>
              <a:lnSpc>
                <a:spcPct val="100000"/>
              </a:lnSpc>
              <a:defRPr sz="3600" b="1">
                <a:solidFill>
                  <a:schemeClr val="accent1"/>
                </a:solidFill>
              </a:defRPr>
            </a:lvl1pPr>
          </a:lstStyle>
          <a:p>
            <a:r>
              <a:rPr lang="en-US"/>
              <a:t>Photo dividers with text on left 36pt Arial Bold sentence case</a:t>
            </a:r>
          </a:p>
        </p:txBody>
      </p:sp>
      <p:sp>
        <p:nvSpPr>
          <p:cNvPr id="5" name="Slide Number Placeholder 5">
            <a:extLst>
              <a:ext uri="{FF2B5EF4-FFF2-40B4-BE49-F238E27FC236}">
                <a16:creationId xmlns:a16="http://schemas.microsoft.com/office/drawing/2014/main" id="{7D62E9D9-E5C1-F84F-9915-F25709579CD2}"/>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
        <p:nvSpPr>
          <p:cNvPr id="6" name="Text Placeholder 21">
            <a:extLst>
              <a:ext uri="{FF2B5EF4-FFF2-40B4-BE49-F238E27FC236}">
                <a16:creationId xmlns:a16="http://schemas.microsoft.com/office/drawing/2014/main" id="{72E2FA7F-1AB5-4252-BF66-00A17FC6F030}"/>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13.33” wide X 7.5” tall at 150dpi resolution</a:t>
            </a:r>
          </a:p>
        </p:txBody>
      </p:sp>
    </p:spTree>
    <p:extLst>
      <p:ext uri="{BB962C8B-B14F-4D97-AF65-F5344CB8AC3E}">
        <p14:creationId xmlns:p14="http://schemas.microsoft.com/office/powerpoint/2010/main" val="164803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ivider Photo Right - IQVIA">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8C96C06-AFDA-BB43-A8AD-9713C5A7978C}"/>
              </a:ext>
            </a:extLst>
          </p:cNvPr>
          <p:cNvSpPr>
            <a:spLocks noGrp="1" noChangeAspect="1"/>
          </p:cNvSpPr>
          <p:nvPr>
            <p:ph type="pic" sz="quarter" idx="13"/>
          </p:nvPr>
        </p:nvSpPr>
        <p:spPr>
          <a:xfrm>
            <a:off x="0" y="0"/>
            <a:ext cx="12192000" cy="6858000"/>
          </a:xfrm>
          <a:prstGeom prst="rect">
            <a:avLst/>
          </a:prstGeom>
          <a:blipFill dpi="0" rotWithShape="1">
            <a:blip r:embed="rId2"/>
            <a:srcRect/>
            <a:stretch>
              <a:fillRect/>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6" name="Slide Number Placeholder 5">
            <a:extLst>
              <a:ext uri="{FF2B5EF4-FFF2-40B4-BE49-F238E27FC236}">
                <a16:creationId xmlns:a16="http://schemas.microsoft.com/office/drawing/2014/main" id="{29EE2810-5A25-4006-AC1A-C7724FC47010}"/>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
        <p:nvSpPr>
          <p:cNvPr id="9" name="Title 1">
            <a:extLst>
              <a:ext uri="{FF2B5EF4-FFF2-40B4-BE49-F238E27FC236}">
                <a16:creationId xmlns:a16="http://schemas.microsoft.com/office/drawing/2014/main" id="{0E374672-D2D3-4DCE-8649-950F3EAEDBB8}"/>
              </a:ext>
            </a:extLst>
          </p:cNvPr>
          <p:cNvSpPr>
            <a:spLocks noGrp="1"/>
          </p:cNvSpPr>
          <p:nvPr>
            <p:ph type="title" hasCustomPrompt="1"/>
          </p:nvPr>
        </p:nvSpPr>
        <p:spPr bwMode="white">
          <a:xfrm>
            <a:off x="7033089" y="0"/>
            <a:ext cx="4114799" cy="2971800"/>
          </a:xfrm>
          <a:prstGeom prst="rect">
            <a:avLst/>
          </a:prstGeom>
          <a:solidFill>
            <a:srgbClr val="F4F4F4"/>
          </a:solidFill>
        </p:spPr>
        <p:txBody>
          <a:bodyPr lIns="274320" anchor="ctr" anchorCtr="0"/>
          <a:lstStyle>
            <a:lvl1pPr>
              <a:lnSpc>
                <a:spcPct val="100000"/>
              </a:lnSpc>
              <a:defRPr sz="3600" b="1">
                <a:solidFill>
                  <a:schemeClr val="accent1"/>
                </a:solidFill>
              </a:defRPr>
            </a:lvl1pPr>
          </a:lstStyle>
          <a:p>
            <a:r>
              <a:rPr lang="en-US"/>
              <a:t>Photo dividers with text on right 36pt Arial Bold sentence case</a:t>
            </a:r>
          </a:p>
        </p:txBody>
      </p:sp>
      <p:sp>
        <p:nvSpPr>
          <p:cNvPr id="7" name="Text Placeholder 21">
            <a:extLst>
              <a:ext uri="{FF2B5EF4-FFF2-40B4-BE49-F238E27FC236}">
                <a16:creationId xmlns:a16="http://schemas.microsoft.com/office/drawing/2014/main" id="{24BBE5E7-5805-45C0-A8D8-6F96062DEC21}"/>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13.33” wide X 7.5” tall at 150dpi resolution</a:t>
            </a:r>
          </a:p>
        </p:txBody>
      </p:sp>
    </p:spTree>
    <p:extLst>
      <p:ext uri="{BB962C8B-B14F-4D97-AF65-F5344CB8AC3E}">
        <p14:creationId xmlns:p14="http://schemas.microsoft.com/office/powerpoint/2010/main" val="2088556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ivider - IQVIA">
    <p:bg>
      <p:bgPr>
        <a:gradFill>
          <a:gsLst>
            <a:gs pos="20000">
              <a:schemeClr val="tx1"/>
            </a:gs>
            <a:gs pos="80000">
              <a:srgbClr val="606B71"/>
            </a:gs>
          </a:gsLst>
          <a:lin ang="2700000" scaled="1"/>
        </a:gradFill>
        <a:effectLst/>
      </p:bgPr>
    </p:bg>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B8567F05-315D-614C-B916-932362171A20}"/>
              </a:ext>
            </a:extLst>
          </p:cNvPr>
          <p:cNvSpPr>
            <a:spLocks noGrp="1"/>
          </p:cNvSpPr>
          <p:nvPr>
            <p:ph type="title" hasCustomPrompt="1"/>
          </p:nvPr>
        </p:nvSpPr>
        <p:spPr bwMode="white">
          <a:xfrm>
            <a:off x="1036858" y="1795535"/>
            <a:ext cx="5588846" cy="4341936"/>
          </a:xfrm>
          <a:prstGeom prst="rect">
            <a:avLst/>
          </a:prstGeom>
        </p:spPr>
        <p:txBody>
          <a:bodyPr anchor="ctr" anchorCtr="0"/>
          <a:lstStyle>
            <a:lvl1pPr>
              <a:lnSpc>
                <a:spcPct val="100000"/>
              </a:lnSpc>
              <a:defRPr sz="3600" b="1">
                <a:solidFill>
                  <a:schemeClr val="bg1"/>
                </a:solidFill>
              </a:defRPr>
            </a:lvl1pPr>
          </a:lstStyle>
          <a:p>
            <a:r>
              <a:rPr lang="en-US"/>
              <a:t>Dividers are 36pt Arial Bold sentence case</a:t>
            </a:r>
          </a:p>
        </p:txBody>
      </p:sp>
      <p:sp>
        <p:nvSpPr>
          <p:cNvPr id="11" name="Slide Number Placeholder 5">
            <a:extLst>
              <a:ext uri="{FF2B5EF4-FFF2-40B4-BE49-F238E27FC236}">
                <a16:creationId xmlns:a16="http://schemas.microsoft.com/office/drawing/2014/main" id="{C58BFCDA-FC31-2A4E-97D4-B728D66FDDB6}"/>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grpSp>
        <p:nvGrpSpPr>
          <p:cNvPr id="57" name="Group 56">
            <a:extLst>
              <a:ext uri="{FF2B5EF4-FFF2-40B4-BE49-F238E27FC236}">
                <a16:creationId xmlns:a16="http://schemas.microsoft.com/office/drawing/2014/main" id="{4BAD41B1-1630-BD43-A04E-438392C529EA}"/>
              </a:ext>
            </a:extLst>
          </p:cNvPr>
          <p:cNvGrpSpPr/>
          <p:nvPr/>
        </p:nvGrpSpPr>
        <p:grpSpPr>
          <a:xfrm>
            <a:off x="7036244" y="2752016"/>
            <a:ext cx="5155756" cy="3703320"/>
            <a:chOff x="7036244" y="2752016"/>
            <a:chExt cx="5155756" cy="3703320"/>
          </a:xfrm>
          <a:solidFill>
            <a:schemeClr val="accent1"/>
          </a:solidFill>
        </p:grpSpPr>
        <p:sp>
          <p:nvSpPr>
            <p:cNvPr id="58" name="Freeform 57">
              <a:extLst>
                <a:ext uri="{FF2B5EF4-FFF2-40B4-BE49-F238E27FC236}">
                  <a16:creationId xmlns:a16="http://schemas.microsoft.com/office/drawing/2014/main" id="{E44435BD-EEDE-4C41-A1F2-ABC0999A168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59" name="Freeform 58">
              <a:extLst>
                <a:ext uri="{FF2B5EF4-FFF2-40B4-BE49-F238E27FC236}">
                  <a16:creationId xmlns:a16="http://schemas.microsoft.com/office/drawing/2014/main" id="{1C4729E5-C07B-2441-A6B5-D4DA9E028AEC}"/>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8" name="Freeform 67">
              <a:extLst>
                <a:ext uri="{FF2B5EF4-FFF2-40B4-BE49-F238E27FC236}">
                  <a16:creationId xmlns:a16="http://schemas.microsoft.com/office/drawing/2014/main" id="{C3C7C95F-71E5-2D48-9ED1-A6A7A40FCE53}"/>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9" name="Freeform 68">
              <a:extLst>
                <a:ext uri="{FF2B5EF4-FFF2-40B4-BE49-F238E27FC236}">
                  <a16:creationId xmlns:a16="http://schemas.microsoft.com/office/drawing/2014/main" id="{8D53D1E7-5120-0F4B-B38C-FAE533E99835}"/>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2" name="Graphic 11">
            <a:extLst>
              <a:ext uri="{FF2B5EF4-FFF2-40B4-BE49-F238E27FC236}">
                <a16:creationId xmlns:a16="http://schemas.microsoft.com/office/drawing/2014/main" id="{B9A207CB-7D3D-2245-B4EB-AB96C5D60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194536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vider Light Grey - IQVIA">
    <p:bg>
      <p:bgPr>
        <a:solidFill>
          <a:srgbClr val="F4F4F4"/>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C0F63227-657D-4706-8FAB-F4C1769683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
        <p:nvSpPr>
          <p:cNvPr id="60" name="Title 1">
            <a:extLst>
              <a:ext uri="{FF2B5EF4-FFF2-40B4-BE49-F238E27FC236}">
                <a16:creationId xmlns:a16="http://schemas.microsoft.com/office/drawing/2014/main" id="{B8567F05-315D-614C-B916-932362171A20}"/>
              </a:ext>
            </a:extLst>
          </p:cNvPr>
          <p:cNvSpPr>
            <a:spLocks noGrp="1"/>
          </p:cNvSpPr>
          <p:nvPr>
            <p:ph type="title" hasCustomPrompt="1"/>
          </p:nvPr>
        </p:nvSpPr>
        <p:spPr bwMode="white">
          <a:xfrm>
            <a:off x="1036858" y="1795535"/>
            <a:ext cx="5588846" cy="4341936"/>
          </a:xfrm>
          <a:prstGeom prst="rect">
            <a:avLst/>
          </a:prstGeom>
        </p:spPr>
        <p:txBody>
          <a:bodyPr anchor="ctr" anchorCtr="0"/>
          <a:lstStyle>
            <a:lvl1pPr>
              <a:lnSpc>
                <a:spcPct val="100000"/>
              </a:lnSpc>
              <a:defRPr sz="3600" b="1">
                <a:solidFill>
                  <a:schemeClr val="accent2"/>
                </a:solidFill>
              </a:defRPr>
            </a:lvl1pPr>
          </a:lstStyle>
          <a:p>
            <a:r>
              <a:rPr lang="en-US"/>
              <a:t>Dividers are 36pt Arial Bold sentence case</a:t>
            </a:r>
          </a:p>
        </p:txBody>
      </p:sp>
      <p:sp>
        <p:nvSpPr>
          <p:cNvPr id="11" name="Slide Number Placeholder 5">
            <a:extLst>
              <a:ext uri="{FF2B5EF4-FFF2-40B4-BE49-F238E27FC236}">
                <a16:creationId xmlns:a16="http://schemas.microsoft.com/office/drawing/2014/main" id="{C58BFCDA-FC31-2A4E-97D4-B728D66FDDB6}"/>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grpSp>
        <p:nvGrpSpPr>
          <p:cNvPr id="57" name="Group 56">
            <a:extLst>
              <a:ext uri="{FF2B5EF4-FFF2-40B4-BE49-F238E27FC236}">
                <a16:creationId xmlns:a16="http://schemas.microsoft.com/office/drawing/2014/main" id="{4BAD41B1-1630-BD43-A04E-438392C529EA}"/>
              </a:ext>
            </a:extLst>
          </p:cNvPr>
          <p:cNvGrpSpPr/>
          <p:nvPr/>
        </p:nvGrpSpPr>
        <p:grpSpPr>
          <a:xfrm>
            <a:off x="7036244" y="2752016"/>
            <a:ext cx="5155756" cy="3703320"/>
            <a:chOff x="7036244" y="2752016"/>
            <a:chExt cx="5155756" cy="3703320"/>
          </a:xfrm>
          <a:solidFill>
            <a:schemeClr val="accent1"/>
          </a:solidFill>
        </p:grpSpPr>
        <p:sp>
          <p:nvSpPr>
            <p:cNvPr id="58" name="Freeform 57">
              <a:extLst>
                <a:ext uri="{FF2B5EF4-FFF2-40B4-BE49-F238E27FC236}">
                  <a16:creationId xmlns:a16="http://schemas.microsoft.com/office/drawing/2014/main" id="{E44435BD-EEDE-4C41-A1F2-ABC0999A168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59" name="Freeform 58">
              <a:extLst>
                <a:ext uri="{FF2B5EF4-FFF2-40B4-BE49-F238E27FC236}">
                  <a16:creationId xmlns:a16="http://schemas.microsoft.com/office/drawing/2014/main" id="{1C4729E5-C07B-2441-A6B5-D4DA9E028AEC}"/>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8" name="Freeform 67">
              <a:extLst>
                <a:ext uri="{FF2B5EF4-FFF2-40B4-BE49-F238E27FC236}">
                  <a16:creationId xmlns:a16="http://schemas.microsoft.com/office/drawing/2014/main" id="{C3C7C95F-71E5-2D48-9ED1-A6A7A40FCE53}"/>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9" name="Freeform 68">
              <a:extLst>
                <a:ext uri="{FF2B5EF4-FFF2-40B4-BE49-F238E27FC236}">
                  <a16:creationId xmlns:a16="http://schemas.microsoft.com/office/drawing/2014/main" id="{8D53D1E7-5120-0F4B-B38C-FAE533E99835}"/>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Tree>
    <p:extLst>
      <p:ext uri="{BB962C8B-B14F-4D97-AF65-F5344CB8AC3E}">
        <p14:creationId xmlns:p14="http://schemas.microsoft.com/office/powerpoint/2010/main" val="1648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 IQVIA">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E85BE28-1C3E-4A79-9B84-3BC2D0438DD8}"/>
              </a:ext>
            </a:extLst>
          </p:cNvPr>
          <p:cNvSpPr/>
          <p:nvPr/>
        </p:nvSpPr>
        <p:spPr bwMode="gray">
          <a:xfrm>
            <a:off x="353877" y="-1"/>
            <a:ext cx="11484246" cy="6858001"/>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nvGrpSpPr>
          <p:cNvPr id="84" name="Group 83">
            <a:extLst>
              <a:ext uri="{FF2B5EF4-FFF2-40B4-BE49-F238E27FC236}">
                <a16:creationId xmlns:a16="http://schemas.microsoft.com/office/drawing/2014/main" id="{B2BC05FF-F7B1-2643-B9FF-FE7362631CA8}"/>
              </a:ext>
            </a:extLst>
          </p:cNvPr>
          <p:cNvGrpSpPr/>
          <p:nvPr/>
        </p:nvGrpSpPr>
        <p:grpSpPr>
          <a:xfrm>
            <a:off x="7036244" y="2752016"/>
            <a:ext cx="5155756" cy="3703320"/>
            <a:chOff x="7036244" y="2752016"/>
            <a:chExt cx="5155756" cy="3703320"/>
          </a:xfrm>
          <a:solidFill>
            <a:schemeClr val="accent1"/>
          </a:solidFill>
        </p:grpSpPr>
        <p:sp>
          <p:nvSpPr>
            <p:cNvPr id="85" name="Freeform 84">
              <a:extLst>
                <a:ext uri="{FF2B5EF4-FFF2-40B4-BE49-F238E27FC236}">
                  <a16:creationId xmlns:a16="http://schemas.microsoft.com/office/drawing/2014/main" id="{54AF320E-9B8F-3143-935B-C21387DC95B0}"/>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86" name="Freeform 85">
              <a:extLst>
                <a:ext uri="{FF2B5EF4-FFF2-40B4-BE49-F238E27FC236}">
                  <a16:creationId xmlns:a16="http://schemas.microsoft.com/office/drawing/2014/main" id="{4B250C1E-384C-5A4D-B493-4F16109AFBFE}"/>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87" name="Freeform 86">
              <a:extLst>
                <a:ext uri="{FF2B5EF4-FFF2-40B4-BE49-F238E27FC236}">
                  <a16:creationId xmlns:a16="http://schemas.microsoft.com/office/drawing/2014/main" id="{5A2F5A00-A48E-1A46-9393-ED80FF031B14}"/>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8" name="Freeform 87">
              <a:extLst>
                <a:ext uri="{FF2B5EF4-FFF2-40B4-BE49-F238E27FC236}">
                  <a16:creationId xmlns:a16="http://schemas.microsoft.com/office/drawing/2014/main" id="{796862EF-B16A-7B49-B5EF-1F789A62F17C}"/>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82" name="Text Placeholder 3">
            <a:extLst>
              <a:ext uri="{FF2B5EF4-FFF2-40B4-BE49-F238E27FC236}">
                <a16:creationId xmlns:a16="http://schemas.microsoft.com/office/drawing/2014/main" id="{43B517CD-81B5-1241-9C7C-2B8168938CD4}"/>
              </a:ext>
            </a:extLst>
          </p:cNvPr>
          <p:cNvSpPr>
            <a:spLocks noGrp="1"/>
          </p:cNvSpPr>
          <p:nvPr>
            <p:ph type="body" sz="quarter" idx="10" hasCustomPrompt="1"/>
          </p:nvPr>
        </p:nvSpPr>
        <p:spPr>
          <a:xfrm>
            <a:off x="1082212" y="4988527"/>
            <a:ext cx="5381689" cy="365760"/>
          </a:xfrm>
          <a:prstGeom prst="rect">
            <a:avLst/>
          </a:prstGeom>
        </p:spPr>
        <p:txBody>
          <a:bodyPr/>
          <a:lstStyle>
            <a:lvl1pPr marL="0" indent="0" algn="r">
              <a:lnSpc>
                <a:spcPct val="100000"/>
              </a:lnSpc>
              <a:buNone/>
              <a:defRPr sz="1800" b="0" i="1">
                <a:solidFill>
                  <a:schemeClr val="accent2"/>
                </a:solidFill>
              </a:defRPr>
            </a:lvl1pPr>
          </a:lstStyle>
          <a:p>
            <a:pPr lvl="0"/>
            <a:r>
              <a:rPr lang="en-US"/>
              <a:t>— Attribution Line</a:t>
            </a:r>
          </a:p>
        </p:txBody>
      </p:sp>
      <p:sp>
        <p:nvSpPr>
          <p:cNvPr id="2" name="Title 1"/>
          <p:cNvSpPr>
            <a:spLocks noGrp="1"/>
          </p:cNvSpPr>
          <p:nvPr>
            <p:ph type="ctrTitle" hasCustomPrompt="1"/>
          </p:nvPr>
        </p:nvSpPr>
        <p:spPr>
          <a:xfrm>
            <a:off x="1082212" y="1809398"/>
            <a:ext cx="5785628" cy="29705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sz="3200" b="0" i="0" baseline="0">
                <a:solidFill>
                  <a:schemeClr val="accent2"/>
                </a:solidFill>
              </a:defRPr>
            </a:lvl1pPr>
          </a:lstStyle>
          <a:p>
            <a:r>
              <a:rPr lang="en-US"/>
              <a:t>Place quote here in 32pt Arial sentence case with quote attribution. Up to 6 lines of text can be used.”</a:t>
            </a:r>
          </a:p>
        </p:txBody>
      </p:sp>
      <p:sp>
        <p:nvSpPr>
          <p:cNvPr id="75" name="TextBox 74">
            <a:extLst>
              <a:ext uri="{FF2B5EF4-FFF2-40B4-BE49-F238E27FC236}">
                <a16:creationId xmlns:a16="http://schemas.microsoft.com/office/drawing/2014/main" id="{6A04865E-13FE-4711-97A9-D413EE17A679}"/>
              </a:ext>
            </a:extLst>
          </p:cNvPr>
          <p:cNvSpPr txBox="1"/>
          <p:nvPr/>
        </p:nvSpPr>
        <p:spPr>
          <a:xfrm>
            <a:off x="379147" y="1416103"/>
            <a:ext cx="937240" cy="1569660"/>
          </a:xfrm>
          <a:custGeom>
            <a:avLst/>
            <a:gdLst>
              <a:gd name="connsiteX0" fmla="*/ 0 w 937240"/>
              <a:gd name="connsiteY0" fmla="*/ 0 h 1862048"/>
              <a:gd name="connsiteX1" fmla="*/ 937240 w 937240"/>
              <a:gd name="connsiteY1" fmla="*/ 0 h 1862048"/>
              <a:gd name="connsiteX2" fmla="*/ 937240 w 937240"/>
              <a:gd name="connsiteY2" fmla="*/ 1862048 h 1862048"/>
              <a:gd name="connsiteX3" fmla="*/ 0 w 937240"/>
              <a:gd name="connsiteY3" fmla="*/ 1862048 h 1862048"/>
              <a:gd name="connsiteX4" fmla="*/ 0 w 937240"/>
              <a:gd name="connsiteY4" fmla="*/ 0 h 1862048"/>
              <a:gd name="connsiteX0" fmla="*/ 0 w 937240"/>
              <a:gd name="connsiteY0" fmla="*/ 0 h 1862048"/>
              <a:gd name="connsiteX1" fmla="*/ 937240 w 937240"/>
              <a:gd name="connsiteY1" fmla="*/ 0 h 1862048"/>
              <a:gd name="connsiteX2" fmla="*/ 698700 w 937240"/>
              <a:gd name="connsiteY2" fmla="*/ 1225944 h 1862048"/>
              <a:gd name="connsiteX3" fmla="*/ 0 w 937240"/>
              <a:gd name="connsiteY3" fmla="*/ 1862048 h 1862048"/>
              <a:gd name="connsiteX4" fmla="*/ 0 w 937240"/>
              <a:gd name="connsiteY4" fmla="*/ 0 h 1862048"/>
              <a:gd name="connsiteX0" fmla="*/ 0 w 937240"/>
              <a:gd name="connsiteY0" fmla="*/ 0 h 1225944"/>
              <a:gd name="connsiteX1" fmla="*/ 937240 w 937240"/>
              <a:gd name="connsiteY1" fmla="*/ 0 h 1225944"/>
              <a:gd name="connsiteX2" fmla="*/ 698700 w 937240"/>
              <a:gd name="connsiteY2" fmla="*/ 1225944 h 1225944"/>
              <a:gd name="connsiteX3" fmla="*/ 53009 w 937240"/>
              <a:gd name="connsiteY3" fmla="*/ 960901 h 1225944"/>
              <a:gd name="connsiteX4" fmla="*/ 0 w 937240"/>
              <a:gd name="connsiteY4" fmla="*/ 0 h 122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240" h="1225944">
                <a:moveTo>
                  <a:pt x="0" y="0"/>
                </a:moveTo>
                <a:lnTo>
                  <a:pt x="937240" y="0"/>
                </a:lnTo>
                <a:lnTo>
                  <a:pt x="698700" y="1225944"/>
                </a:lnTo>
                <a:lnTo>
                  <a:pt x="53009" y="960901"/>
                </a:lnTo>
                <a:lnTo>
                  <a:pt x="0" y="0"/>
                </a:lnTo>
                <a:close/>
              </a:path>
            </a:pathLst>
          </a:custGeom>
          <a:noFill/>
        </p:spPr>
        <p:txBody>
          <a:bodyPr wrap="square" rtlCol="0">
            <a:spAutoFit/>
          </a:bodyPr>
          <a:lstStyle/>
          <a:p>
            <a:r>
              <a:rPr lang="en-US" sz="9600" b="1">
                <a:solidFill>
                  <a:schemeClr val="accent2"/>
                </a:solidFill>
                <a:latin typeface="Arial" panose="020B0604020202020204" pitchFamily="34" charset="0"/>
                <a:cs typeface="Arial" panose="020B0604020202020204" pitchFamily="34" charset="0"/>
              </a:rPr>
              <a:t>“</a:t>
            </a:r>
          </a:p>
        </p:txBody>
      </p:sp>
      <p:sp>
        <p:nvSpPr>
          <p:cNvPr id="65" name="Footer Placeholder 4">
            <a:extLst>
              <a:ext uri="{FF2B5EF4-FFF2-40B4-BE49-F238E27FC236}">
                <a16:creationId xmlns:a16="http://schemas.microsoft.com/office/drawing/2014/main" id="{2B5EAC86-5955-6C44-B473-E9638CE45BEE}"/>
              </a:ext>
            </a:extLst>
          </p:cNvPr>
          <p:cNvSpPr>
            <a:spLocks noGrp="1"/>
          </p:cNvSpPr>
          <p:nvPr>
            <p:ph type="ftr" sz="quarter" idx="3"/>
          </p:nvPr>
        </p:nvSpPr>
        <p:spPr bwMode="gray">
          <a:xfrm>
            <a:off x="1082212" y="6387858"/>
            <a:ext cx="8587966"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66" name="Slide Number Placeholder 5">
            <a:extLst>
              <a:ext uri="{FF2B5EF4-FFF2-40B4-BE49-F238E27FC236}">
                <a16:creationId xmlns:a16="http://schemas.microsoft.com/office/drawing/2014/main" id="{0B8041C5-D44C-8F4A-BD08-5435D5173B91}"/>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7F7F7F"/>
                </a:solidFill>
              </a:rPr>
              <a:t>‹#›</a:t>
            </a:fld>
            <a:endParaRPr lang="en-US" sz="800" b="0">
              <a:solidFill>
                <a:srgbClr val="7F7F7F"/>
              </a:solidFill>
            </a:endParaRPr>
          </a:p>
        </p:txBody>
      </p:sp>
      <p:pic>
        <p:nvPicPr>
          <p:cNvPr id="15" name="Graphic 14">
            <a:extLst>
              <a:ext uri="{FF2B5EF4-FFF2-40B4-BE49-F238E27FC236}">
                <a16:creationId xmlns:a16="http://schemas.microsoft.com/office/drawing/2014/main" id="{5676FBE2-B43F-5C47-8389-AD3C99D97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3245278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ought Slide - IQVIA">
    <p:bg>
      <p:bgPr>
        <a:gradFill>
          <a:gsLst>
            <a:gs pos="20000">
              <a:schemeClr val="accent2"/>
            </a:gs>
            <a:gs pos="80000">
              <a:schemeClr val="accent1"/>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54A23A-653F-044A-872E-96D84FA8FBB7}"/>
              </a:ext>
            </a:extLst>
          </p:cNvPr>
          <p:cNvGrpSpPr/>
          <p:nvPr/>
        </p:nvGrpSpPr>
        <p:grpSpPr>
          <a:xfrm>
            <a:off x="0" y="1460563"/>
            <a:ext cx="2550984" cy="4676908"/>
            <a:chOff x="0" y="1403413"/>
            <a:chExt cx="2550984" cy="4676908"/>
          </a:xfrm>
          <a:solidFill>
            <a:schemeClr val="accent1"/>
          </a:solidFill>
        </p:grpSpPr>
        <p:grpSp>
          <p:nvGrpSpPr>
            <p:cNvPr id="9" name="Group 8">
              <a:extLst>
                <a:ext uri="{FF2B5EF4-FFF2-40B4-BE49-F238E27FC236}">
                  <a16:creationId xmlns:a16="http://schemas.microsoft.com/office/drawing/2014/main" id="{844260B0-4CB4-D64E-9C92-5124265DA7A3}"/>
                </a:ext>
              </a:extLst>
            </p:cNvPr>
            <p:cNvGrpSpPr/>
            <p:nvPr/>
          </p:nvGrpSpPr>
          <p:grpSpPr>
            <a:xfrm>
              <a:off x="1" y="4502072"/>
              <a:ext cx="1013573" cy="545364"/>
              <a:chOff x="1" y="4502072"/>
              <a:chExt cx="1013573" cy="545364"/>
            </a:xfrm>
            <a:grpFill/>
          </p:grpSpPr>
          <p:sp>
            <p:nvSpPr>
              <p:cNvPr id="64" name="Rectangle 63">
                <a:extLst>
                  <a:ext uri="{FF2B5EF4-FFF2-40B4-BE49-F238E27FC236}">
                    <a16:creationId xmlns:a16="http://schemas.microsoft.com/office/drawing/2014/main" id="{AFE54BDC-92F7-FF47-96F4-48A8CED3C760}"/>
                  </a:ext>
                </a:extLst>
              </p:cNvPr>
              <p:cNvSpPr/>
              <p:nvPr/>
            </p:nvSpPr>
            <p:spPr>
              <a:xfrm>
                <a:off x="1" y="4502072"/>
                <a:ext cx="73504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5" name="Oval 64">
                <a:extLst>
                  <a:ext uri="{FF2B5EF4-FFF2-40B4-BE49-F238E27FC236}">
                    <a16:creationId xmlns:a16="http://schemas.microsoft.com/office/drawing/2014/main" id="{BBC52103-9224-6C4C-89DA-F8113C00854E}"/>
                  </a:ext>
                </a:extLst>
              </p:cNvPr>
              <p:cNvSpPr/>
              <p:nvPr/>
            </p:nvSpPr>
            <p:spPr>
              <a:xfrm>
                <a:off x="468210"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 name="Group 7">
              <a:extLst>
                <a:ext uri="{FF2B5EF4-FFF2-40B4-BE49-F238E27FC236}">
                  <a16:creationId xmlns:a16="http://schemas.microsoft.com/office/drawing/2014/main" id="{A0C066D0-213A-4E42-B2BA-FB39C744A96E}"/>
                </a:ext>
              </a:extLst>
            </p:cNvPr>
            <p:cNvGrpSpPr/>
            <p:nvPr/>
          </p:nvGrpSpPr>
          <p:grpSpPr>
            <a:xfrm>
              <a:off x="0" y="3469185"/>
              <a:ext cx="1162174" cy="545364"/>
              <a:chOff x="0" y="3469185"/>
              <a:chExt cx="1162174" cy="545364"/>
            </a:xfrm>
            <a:grpFill/>
          </p:grpSpPr>
          <p:sp>
            <p:nvSpPr>
              <p:cNvPr id="66" name="Rectangle 65">
                <a:extLst>
                  <a:ext uri="{FF2B5EF4-FFF2-40B4-BE49-F238E27FC236}">
                    <a16:creationId xmlns:a16="http://schemas.microsoft.com/office/drawing/2014/main" id="{DA67A407-7D4D-3749-9A23-617DCB2CC42B}"/>
                  </a:ext>
                </a:extLst>
              </p:cNvPr>
              <p:cNvSpPr/>
              <p:nvPr/>
            </p:nvSpPr>
            <p:spPr>
              <a:xfrm>
                <a:off x="0" y="3469185"/>
                <a:ext cx="8836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7" name="Oval 66">
                <a:extLst>
                  <a:ext uri="{FF2B5EF4-FFF2-40B4-BE49-F238E27FC236}">
                    <a16:creationId xmlns:a16="http://schemas.microsoft.com/office/drawing/2014/main" id="{35FFBBA7-854B-B748-B093-1CE3952BB1BD}"/>
                  </a:ext>
                </a:extLst>
              </p:cNvPr>
              <p:cNvSpPr/>
              <p:nvPr/>
            </p:nvSpPr>
            <p:spPr>
              <a:xfrm>
                <a:off x="616810"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7" name="Group 6">
              <a:extLst>
                <a:ext uri="{FF2B5EF4-FFF2-40B4-BE49-F238E27FC236}">
                  <a16:creationId xmlns:a16="http://schemas.microsoft.com/office/drawing/2014/main" id="{30143330-49E8-4D4D-A683-BA5AC4536F35}"/>
                </a:ext>
              </a:extLst>
            </p:cNvPr>
            <p:cNvGrpSpPr/>
            <p:nvPr/>
          </p:nvGrpSpPr>
          <p:grpSpPr>
            <a:xfrm>
              <a:off x="0" y="2436300"/>
              <a:ext cx="1023436" cy="545364"/>
              <a:chOff x="0" y="2440184"/>
              <a:chExt cx="1023436" cy="545364"/>
            </a:xfrm>
            <a:grpFill/>
          </p:grpSpPr>
          <p:sp>
            <p:nvSpPr>
              <p:cNvPr id="68" name="Rectangle 67">
                <a:extLst>
                  <a:ext uri="{FF2B5EF4-FFF2-40B4-BE49-F238E27FC236}">
                    <a16:creationId xmlns:a16="http://schemas.microsoft.com/office/drawing/2014/main" id="{8036A379-1707-5D4E-AAD8-4CD10718D475}"/>
                  </a:ext>
                </a:extLst>
              </p:cNvPr>
              <p:cNvSpPr/>
              <p:nvPr/>
            </p:nvSpPr>
            <p:spPr>
              <a:xfrm>
                <a:off x="0" y="2440184"/>
                <a:ext cx="74406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9" name="Oval 68">
                <a:extLst>
                  <a:ext uri="{FF2B5EF4-FFF2-40B4-BE49-F238E27FC236}">
                    <a16:creationId xmlns:a16="http://schemas.microsoft.com/office/drawing/2014/main" id="{EB1666CD-BEF0-4D4B-BA70-902CCBD452A2}"/>
                  </a:ext>
                </a:extLst>
              </p:cNvPr>
              <p:cNvSpPr/>
              <p:nvPr/>
            </p:nvSpPr>
            <p:spPr>
              <a:xfrm>
                <a:off x="478072" y="2440184"/>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6" name="Group 5">
              <a:extLst>
                <a:ext uri="{FF2B5EF4-FFF2-40B4-BE49-F238E27FC236}">
                  <a16:creationId xmlns:a16="http://schemas.microsoft.com/office/drawing/2014/main" id="{C6437A27-019B-564D-B996-C91C1F5CC2C9}"/>
                </a:ext>
              </a:extLst>
            </p:cNvPr>
            <p:cNvGrpSpPr/>
            <p:nvPr/>
          </p:nvGrpSpPr>
          <p:grpSpPr>
            <a:xfrm>
              <a:off x="876713" y="5534957"/>
              <a:ext cx="1674271" cy="545364"/>
              <a:chOff x="876236" y="5534957"/>
              <a:chExt cx="1674271" cy="545364"/>
            </a:xfrm>
            <a:grpFill/>
          </p:grpSpPr>
          <p:sp>
            <p:nvSpPr>
              <p:cNvPr id="70" name="Rectangle 69">
                <a:extLst>
                  <a:ext uri="{FF2B5EF4-FFF2-40B4-BE49-F238E27FC236}">
                    <a16:creationId xmlns:a16="http://schemas.microsoft.com/office/drawing/2014/main" id="{AA63EA5C-5E6E-BC4A-9E7A-94DE3B6280E8}"/>
                  </a:ext>
                </a:extLst>
              </p:cNvPr>
              <p:cNvSpPr/>
              <p:nvPr/>
            </p:nvSpPr>
            <p:spPr>
              <a:xfrm>
                <a:off x="1154393" y="5534957"/>
                <a:ext cx="111758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1" name="Oval 70">
                <a:extLst>
                  <a:ext uri="{FF2B5EF4-FFF2-40B4-BE49-F238E27FC236}">
                    <a16:creationId xmlns:a16="http://schemas.microsoft.com/office/drawing/2014/main" id="{7A0BB5E6-BAD7-3F49-A359-BE26A2F6BE4C}"/>
                  </a:ext>
                </a:extLst>
              </p:cNvPr>
              <p:cNvSpPr/>
              <p:nvPr/>
            </p:nvSpPr>
            <p:spPr>
              <a:xfrm>
                <a:off x="2005143"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2" name="Oval 71">
                <a:extLst>
                  <a:ext uri="{FF2B5EF4-FFF2-40B4-BE49-F238E27FC236}">
                    <a16:creationId xmlns:a16="http://schemas.microsoft.com/office/drawing/2014/main" id="{1C16252C-42E7-844C-86B3-C65D63364C8F}"/>
                  </a:ext>
                </a:extLst>
              </p:cNvPr>
              <p:cNvSpPr/>
              <p:nvPr/>
            </p:nvSpPr>
            <p:spPr>
              <a:xfrm>
                <a:off x="876236"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5" name="Group 4">
              <a:extLst>
                <a:ext uri="{FF2B5EF4-FFF2-40B4-BE49-F238E27FC236}">
                  <a16:creationId xmlns:a16="http://schemas.microsoft.com/office/drawing/2014/main" id="{ADF5CA18-ACA9-2A42-A4F3-CA7027AC1183}"/>
                </a:ext>
              </a:extLst>
            </p:cNvPr>
            <p:cNvGrpSpPr/>
            <p:nvPr/>
          </p:nvGrpSpPr>
          <p:grpSpPr>
            <a:xfrm>
              <a:off x="1404844" y="4502072"/>
              <a:ext cx="1146140" cy="545364"/>
              <a:chOff x="1404367" y="4502072"/>
              <a:chExt cx="1146140" cy="545364"/>
            </a:xfrm>
            <a:grpFill/>
          </p:grpSpPr>
          <p:sp>
            <p:nvSpPr>
              <p:cNvPr id="73" name="Rectangle 72">
                <a:extLst>
                  <a:ext uri="{FF2B5EF4-FFF2-40B4-BE49-F238E27FC236}">
                    <a16:creationId xmlns:a16="http://schemas.microsoft.com/office/drawing/2014/main" id="{EF9009F8-F40E-4142-9FD4-5F82D827183E}"/>
                  </a:ext>
                </a:extLst>
              </p:cNvPr>
              <p:cNvSpPr/>
              <p:nvPr/>
            </p:nvSpPr>
            <p:spPr>
              <a:xfrm>
                <a:off x="1682197" y="4502072"/>
                <a:ext cx="589775"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4" name="Oval 73">
                <a:extLst>
                  <a:ext uri="{FF2B5EF4-FFF2-40B4-BE49-F238E27FC236}">
                    <a16:creationId xmlns:a16="http://schemas.microsoft.com/office/drawing/2014/main" id="{F656972E-4EE4-B440-BF3B-7C50C2F4AFD2}"/>
                  </a:ext>
                </a:extLst>
              </p:cNvPr>
              <p:cNvSpPr/>
              <p:nvPr/>
            </p:nvSpPr>
            <p:spPr>
              <a:xfrm>
                <a:off x="2005143"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5" name="Oval 74">
                <a:extLst>
                  <a:ext uri="{FF2B5EF4-FFF2-40B4-BE49-F238E27FC236}">
                    <a16:creationId xmlns:a16="http://schemas.microsoft.com/office/drawing/2014/main" id="{856FC643-92EC-5446-B635-5272B44ABBC4}"/>
                  </a:ext>
                </a:extLst>
              </p:cNvPr>
              <p:cNvSpPr/>
              <p:nvPr/>
            </p:nvSpPr>
            <p:spPr>
              <a:xfrm>
                <a:off x="1404367"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4" name="Group 3">
              <a:extLst>
                <a:ext uri="{FF2B5EF4-FFF2-40B4-BE49-F238E27FC236}">
                  <a16:creationId xmlns:a16="http://schemas.microsoft.com/office/drawing/2014/main" id="{57F13C1C-5A0B-E349-81D8-289CF597EFF6}"/>
                </a:ext>
              </a:extLst>
            </p:cNvPr>
            <p:cNvGrpSpPr/>
            <p:nvPr/>
          </p:nvGrpSpPr>
          <p:grpSpPr>
            <a:xfrm>
              <a:off x="1563753" y="3469185"/>
              <a:ext cx="987231" cy="545364"/>
              <a:chOff x="1560101" y="3469185"/>
              <a:chExt cx="987231" cy="545364"/>
            </a:xfrm>
            <a:grpFill/>
          </p:grpSpPr>
          <p:sp>
            <p:nvSpPr>
              <p:cNvPr id="76" name="Oval 75">
                <a:extLst>
                  <a:ext uri="{FF2B5EF4-FFF2-40B4-BE49-F238E27FC236}">
                    <a16:creationId xmlns:a16="http://schemas.microsoft.com/office/drawing/2014/main" id="{B4037E36-7ECF-7242-B733-14F93EF6E7A7}"/>
                  </a:ext>
                </a:extLst>
              </p:cNvPr>
              <p:cNvSpPr/>
              <p:nvPr/>
            </p:nvSpPr>
            <p:spPr>
              <a:xfrm>
                <a:off x="1560101"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7" name="Rectangle 76">
                <a:extLst>
                  <a:ext uri="{FF2B5EF4-FFF2-40B4-BE49-F238E27FC236}">
                    <a16:creationId xmlns:a16="http://schemas.microsoft.com/office/drawing/2014/main" id="{13A075E0-B627-254E-A4FB-378B4E95EDE4}"/>
                  </a:ext>
                </a:extLst>
              </p:cNvPr>
              <p:cNvSpPr/>
              <p:nvPr/>
            </p:nvSpPr>
            <p:spPr>
              <a:xfrm>
                <a:off x="1825936" y="3469185"/>
                <a:ext cx="4460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8" name="Oval 77">
                <a:extLst>
                  <a:ext uri="{FF2B5EF4-FFF2-40B4-BE49-F238E27FC236}">
                    <a16:creationId xmlns:a16="http://schemas.microsoft.com/office/drawing/2014/main" id="{B2AE0DCE-94BE-7947-8768-92F78F9D7213}"/>
                  </a:ext>
                </a:extLst>
              </p:cNvPr>
              <p:cNvSpPr/>
              <p:nvPr/>
            </p:nvSpPr>
            <p:spPr>
              <a:xfrm>
                <a:off x="2001968"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3" name="Group 2">
              <a:extLst>
                <a:ext uri="{FF2B5EF4-FFF2-40B4-BE49-F238E27FC236}">
                  <a16:creationId xmlns:a16="http://schemas.microsoft.com/office/drawing/2014/main" id="{16D361C0-AC3B-D84D-9A88-5FC411D00470}"/>
                </a:ext>
              </a:extLst>
            </p:cNvPr>
            <p:cNvGrpSpPr/>
            <p:nvPr/>
          </p:nvGrpSpPr>
          <p:grpSpPr>
            <a:xfrm>
              <a:off x="1416321" y="2436300"/>
              <a:ext cx="1134663" cy="545364"/>
              <a:chOff x="1415887" y="2436300"/>
              <a:chExt cx="1134663" cy="545364"/>
            </a:xfrm>
            <a:grpFill/>
          </p:grpSpPr>
          <p:sp>
            <p:nvSpPr>
              <p:cNvPr id="79" name="Oval 78">
                <a:extLst>
                  <a:ext uri="{FF2B5EF4-FFF2-40B4-BE49-F238E27FC236}">
                    <a16:creationId xmlns:a16="http://schemas.microsoft.com/office/drawing/2014/main" id="{1603488A-FE35-DC44-B59F-D73A4174124C}"/>
                  </a:ext>
                </a:extLst>
              </p:cNvPr>
              <p:cNvSpPr/>
              <p:nvPr/>
            </p:nvSpPr>
            <p:spPr>
              <a:xfrm>
                <a:off x="2005186"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0" name="Oval 79">
                <a:extLst>
                  <a:ext uri="{FF2B5EF4-FFF2-40B4-BE49-F238E27FC236}">
                    <a16:creationId xmlns:a16="http://schemas.microsoft.com/office/drawing/2014/main" id="{F562BC2A-8E8F-8F4A-AF64-D93514A83DE2}"/>
                  </a:ext>
                </a:extLst>
              </p:cNvPr>
              <p:cNvSpPr/>
              <p:nvPr/>
            </p:nvSpPr>
            <p:spPr>
              <a:xfrm>
                <a:off x="1415887"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1" name="Rectangle 80">
                <a:extLst>
                  <a:ext uri="{FF2B5EF4-FFF2-40B4-BE49-F238E27FC236}">
                    <a16:creationId xmlns:a16="http://schemas.microsoft.com/office/drawing/2014/main" id="{45DA935B-E728-D449-B962-9C993F9194C3}"/>
                  </a:ext>
                </a:extLst>
              </p:cNvPr>
              <p:cNvSpPr/>
              <p:nvPr/>
            </p:nvSpPr>
            <p:spPr>
              <a:xfrm>
                <a:off x="1682240" y="2436300"/>
                <a:ext cx="58973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2" name="Group 1">
              <a:extLst>
                <a:ext uri="{FF2B5EF4-FFF2-40B4-BE49-F238E27FC236}">
                  <a16:creationId xmlns:a16="http://schemas.microsoft.com/office/drawing/2014/main" id="{37C5B5FC-28F8-6A43-9D03-F89AA5DADC09}"/>
                </a:ext>
              </a:extLst>
            </p:cNvPr>
            <p:cNvGrpSpPr/>
            <p:nvPr/>
          </p:nvGrpSpPr>
          <p:grpSpPr>
            <a:xfrm>
              <a:off x="898206" y="1403413"/>
              <a:ext cx="1652778" cy="545364"/>
              <a:chOff x="898206" y="1403413"/>
              <a:chExt cx="1652778" cy="545364"/>
            </a:xfrm>
            <a:grpFill/>
          </p:grpSpPr>
          <p:sp>
            <p:nvSpPr>
              <p:cNvPr id="82" name="Oval 81">
                <a:extLst>
                  <a:ext uri="{FF2B5EF4-FFF2-40B4-BE49-F238E27FC236}">
                    <a16:creationId xmlns:a16="http://schemas.microsoft.com/office/drawing/2014/main" id="{B34D7784-E348-154F-80D9-BA83F6D4D68E}"/>
                  </a:ext>
                </a:extLst>
              </p:cNvPr>
              <p:cNvSpPr/>
              <p:nvPr/>
            </p:nvSpPr>
            <p:spPr>
              <a:xfrm>
                <a:off x="2005620"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3" name="Oval 82">
                <a:extLst>
                  <a:ext uri="{FF2B5EF4-FFF2-40B4-BE49-F238E27FC236}">
                    <a16:creationId xmlns:a16="http://schemas.microsoft.com/office/drawing/2014/main" id="{2849EC6B-F9A7-F742-813C-BBB1639B37A5}"/>
                  </a:ext>
                </a:extLst>
              </p:cNvPr>
              <p:cNvSpPr/>
              <p:nvPr/>
            </p:nvSpPr>
            <p:spPr>
              <a:xfrm>
                <a:off x="898206"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4" name="Rectangle 83">
                <a:extLst>
                  <a:ext uri="{FF2B5EF4-FFF2-40B4-BE49-F238E27FC236}">
                    <a16:creationId xmlns:a16="http://schemas.microsoft.com/office/drawing/2014/main" id="{81DB5796-D137-AF40-AB92-A11E96841BD6}"/>
                  </a:ext>
                </a:extLst>
              </p:cNvPr>
              <p:cNvSpPr/>
              <p:nvPr/>
            </p:nvSpPr>
            <p:spPr>
              <a:xfrm>
                <a:off x="1164538" y="1403413"/>
                <a:ext cx="111758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85" name="Freeform 84">
              <a:extLst>
                <a:ext uri="{FF2B5EF4-FFF2-40B4-BE49-F238E27FC236}">
                  <a16:creationId xmlns:a16="http://schemas.microsoft.com/office/drawing/2014/main" id="{2606B288-B2E5-CB4F-9CD4-6304B4259D84}"/>
                </a:ext>
              </a:extLst>
            </p:cNvPr>
            <p:cNvSpPr/>
            <p:nvPr/>
          </p:nvSpPr>
          <p:spPr>
            <a:xfrm>
              <a:off x="1945" y="5534957"/>
              <a:ext cx="476127" cy="545364"/>
            </a:xfrm>
            <a:custGeom>
              <a:avLst/>
              <a:gdLst>
                <a:gd name="connsiteX0" fmla="*/ 0 w 476127"/>
                <a:gd name="connsiteY0" fmla="*/ 0 h 545364"/>
                <a:gd name="connsiteX1" fmla="*/ 197590 w 476127"/>
                <a:gd name="connsiteY1" fmla="*/ 0 h 545364"/>
                <a:gd name="connsiteX2" fmla="*/ 197590 w 476127"/>
                <a:gd name="connsiteY2" fmla="*/ 590 h 545364"/>
                <a:gd name="connsiteX3" fmla="*/ 203445 w 476127"/>
                <a:gd name="connsiteY3" fmla="*/ 0 h 545364"/>
                <a:gd name="connsiteX4" fmla="*/ 476127 w 476127"/>
                <a:gd name="connsiteY4" fmla="*/ 272682 h 545364"/>
                <a:gd name="connsiteX5" fmla="*/ 203445 w 476127"/>
                <a:gd name="connsiteY5" fmla="*/ 545364 h 545364"/>
                <a:gd name="connsiteX6" fmla="*/ 197590 w 476127"/>
                <a:gd name="connsiteY6" fmla="*/ 544774 h 545364"/>
                <a:gd name="connsiteX7" fmla="*/ 197590 w 476127"/>
                <a:gd name="connsiteY7" fmla="*/ 545364 h 545364"/>
                <a:gd name="connsiteX8" fmla="*/ 0 w 476127"/>
                <a:gd name="connsiteY8" fmla="*/ 545364 h 545364"/>
                <a:gd name="connsiteX9" fmla="*/ 0 w 476127"/>
                <a:gd name="connsiteY9" fmla="*/ 452614 h 545364"/>
                <a:gd name="connsiteX10" fmla="*/ 0 w 476127"/>
                <a:gd name="connsiteY10" fmla="*/ 92750 h 5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127" h="545364">
                  <a:moveTo>
                    <a:pt x="0" y="0"/>
                  </a:moveTo>
                  <a:lnTo>
                    <a:pt x="197590" y="0"/>
                  </a:lnTo>
                  <a:lnTo>
                    <a:pt x="197590" y="590"/>
                  </a:lnTo>
                  <a:lnTo>
                    <a:pt x="203445" y="0"/>
                  </a:lnTo>
                  <a:cubicBezTo>
                    <a:pt x="354043" y="0"/>
                    <a:pt x="476127" y="122084"/>
                    <a:pt x="476127" y="272682"/>
                  </a:cubicBezTo>
                  <a:cubicBezTo>
                    <a:pt x="476127" y="423280"/>
                    <a:pt x="354043" y="545364"/>
                    <a:pt x="203445" y="545364"/>
                  </a:cubicBezTo>
                  <a:lnTo>
                    <a:pt x="197590" y="544774"/>
                  </a:lnTo>
                  <a:lnTo>
                    <a:pt x="197590" y="545364"/>
                  </a:lnTo>
                  <a:lnTo>
                    <a:pt x="0" y="545364"/>
                  </a:lnTo>
                  <a:lnTo>
                    <a:pt x="0" y="452614"/>
                  </a:lnTo>
                  <a:lnTo>
                    <a:pt x="0" y="927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6" name="Freeform 85">
              <a:extLst>
                <a:ext uri="{FF2B5EF4-FFF2-40B4-BE49-F238E27FC236}">
                  <a16:creationId xmlns:a16="http://schemas.microsoft.com/office/drawing/2014/main" id="{18324F76-739D-5A41-8026-F96B96947F97}"/>
                </a:ext>
              </a:extLst>
            </p:cNvPr>
            <p:cNvSpPr/>
            <p:nvPr/>
          </p:nvSpPr>
          <p:spPr>
            <a:xfrm>
              <a:off x="0" y="1403413"/>
              <a:ext cx="501699" cy="545364"/>
            </a:xfrm>
            <a:custGeom>
              <a:avLst/>
              <a:gdLst>
                <a:gd name="connsiteX0" fmla="*/ 1 w 501699"/>
                <a:gd name="connsiteY0" fmla="*/ 0 h 545364"/>
                <a:gd name="connsiteX1" fmla="*/ 223169 w 501699"/>
                <a:gd name="connsiteY1" fmla="*/ 0 h 545364"/>
                <a:gd name="connsiteX2" fmla="*/ 223169 w 501699"/>
                <a:gd name="connsiteY2" fmla="*/ 590 h 545364"/>
                <a:gd name="connsiteX3" fmla="*/ 229017 w 501699"/>
                <a:gd name="connsiteY3" fmla="*/ 0 h 545364"/>
                <a:gd name="connsiteX4" fmla="*/ 501699 w 501699"/>
                <a:gd name="connsiteY4" fmla="*/ 272682 h 545364"/>
                <a:gd name="connsiteX5" fmla="*/ 229017 w 501699"/>
                <a:gd name="connsiteY5" fmla="*/ 545364 h 545364"/>
                <a:gd name="connsiteX6" fmla="*/ 223169 w 501699"/>
                <a:gd name="connsiteY6" fmla="*/ 544775 h 545364"/>
                <a:gd name="connsiteX7" fmla="*/ 223169 w 501699"/>
                <a:gd name="connsiteY7" fmla="*/ 545364 h 545364"/>
                <a:gd name="connsiteX8" fmla="*/ 1 w 501699"/>
                <a:gd name="connsiteY8" fmla="*/ 545364 h 545364"/>
                <a:gd name="connsiteX9" fmla="*/ 1 w 501699"/>
                <a:gd name="connsiteY9" fmla="*/ 419791 h 545364"/>
                <a:gd name="connsiteX10" fmla="*/ 0 w 501699"/>
                <a:gd name="connsiteY10" fmla="*/ 419789 h 545364"/>
                <a:gd name="connsiteX11" fmla="*/ 0 w 501699"/>
                <a:gd name="connsiteY11" fmla="*/ 125575 h 545364"/>
                <a:gd name="connsiteX12" fmla="*/ 1 w 501699"/>
                <a:gd name="connsiteY12" fmla="*/ 125573 h 5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99" h="545364">
                  <a:moveTo>
                    <a:pt x="1" y="0"/>
                  </a:moveTo>
                  <a:lnTo>
                    <a:pt x="223169" y="0"/>
                  </a:lnTo>
                  <a:lnTo>
                    <a:pt x="223169" y="590"/>
                  </a:lnTo>
                  <a:lnTo>
                    <a:pt x="229017" y="0"/>
                  </a:lnTo>
                  <a:cubicBezTo>
                    <a:pt x="379615" y="0"/>
                    <a:pt x="501699" y="122084"/>
                    <a:pt x="501699" y="272682"/>
                  </a:cubicBezTo>
                  <a:cubicBezTo>
                    <a:pt x="501699" y="423280"/>
                    <a:pt x="379615" y="545364"/>
                    <a:pt x="229017" y="545364"/>
                  </a:cubicBezTo>
                  <a:lnTo>
                    <a:pt x="223169" y="544775"/>
                  </a:lnTo>
                  <a:lnTo>
                    <a:pt x="223169" y="545364"/>
                  </a:lnTo>
                  <a:lnTo>
                    <a:pt x="1" y="545364"/>
                  </a:lnTo>
                  <a:lnTo>
                    <a:pt x="1" y="419791"/>
                  </a:lnTo>
                  <a:lnTo>
                    <a:pt x="0" y="419789"/>
                  </a:lnTo>
                  <a:lnTo>
                    <a:pt x="0" y="125575"/>
                  </a:lnTo>
                  <a:lnTo>
                    <a:pt x="1" y="1255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60" name="Title 1">
            <a:extLst>
              <a:ext uri="{FF2B5EF4-FFF2-40B4-BE49-F238E27FC236}">
                <a16:creationId xmlns:a16="http://schemas.microsoft.com/office/drawing/2014/main" id="{99B32E9C-8531-8F42-88AC-648425B4B168}"/>
              </a:ext>
            </a:extLst>
          </p:cNvPr>
          <p:cNvSpPr>
            <a:spLocks noGrp="1"/>
          </p:cNvSpPr>
          <p:nvPr>
            <p:ph type="title" hasCustomPrompt="1"/>
          </p:nvPr>
        </p:nvSpPr>
        <p:spPr bwMode="white">
          <a:xfrm>
            <a:off x="3393370" y="1460563"/>
            <a:ext cx="7988504" cy="4676908"/>
          </a:xfrm>
          <a:prstGeom prst="rect">
            <a:avLst/>
          </a:prstGeom>
        </p:spPr>
        <p:txBody>
          <a:bodyPr anchor="ctr" anchorCtr="0"/>
          <a:lstStyle>
            <a:lvl1pPr marL="0" marR="0" indent="0" algn="l" defTabSz="914400" rtl="0" eaLnBrk="1" fontAlgn="auto" latinLnBrk="0" hangingPunct="1">
              <a:lnSpc>
                <a:spcPct val="100000"/>
              </a:lnSpc>
              <a:spcBef>
                <a:spcPct val="0"/>
              </a:spcBef>
              <a:spcAft>
                <a:spcPts val="0"/>
              </a:spcAft>
              <a:buClrTx/>
              <a:buSzTx/>
              <a:buFontTx/>
              <a:buNone/>
              <a:tabLst/>
              <a:defRPr sz="3600" b="1">
                <a:solidFill>
                  <a:schemeClr val="bg1"/>
                </a:solidFill>
              </a:defRPr>
            </a:lvl1pPr>
          </a:lstStyle>
          <a:p>
            <a:r>
              <a:rPr lang="en-US"/>
              <a:t>Thought slides are 36pt </a:t>
            </a:r>
            <a:br>
              <a:rPr lang="en-US"/>
            </a:br>
            <a:r>
              <a:rPr lang="en-US"/>
              <a:t>Arial Bold sentence case</a:t>
            </a:r>
          </a:p>
        </p:txBody>
      </p:sp>
      <p:sp>
        <p:nvSpPr>
          <p:cNvPr id="30" name="Slide Number Placeholder 5">
            <a:extLst>
              <a:ext uri="{FF2B5EF4-FFF2-40B4-BE49-F238E27FC236}">
                <a16:creationId xmlns:a16="http://schemas.microsoft.com/office/drawing/2014/main" id="{DBE3E6C0-8C36-8B43-957E-48824B0A0BBC}"/>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Tree>
    <p:extLst>
      <p:ext uri="{BB962C8B-B14F-4D97-AF65-F5344CB8AC3E}">
        <p14:creationId xmlns:p14="http://schemas.microsoft.com/office/powerpoint/2010/main" val="421916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 IQVIA">
    <p:bg>
      <p:bgPr>
        <a:gradFill>
          <a:gsLst>
            <a:gs pos="20000">
              <a:schemeClr val="tx1"/>
            </a:gs>
            <a:gs pos="80000">
              <a:srgbClr val="606B71"/>
            </a:gs>
          </a:gsLst>
          <a:lin ang="2700000" scaled="1"/>
        </a:gradFill>
        <a:effectLst/>
      </p:bgPr>
    </p:bg>
    <p:spTree>
      <p:nvGrpSpPr>
        <p:cNvPr id="1" name=""/>
        <p:cNvGrpSpPr/>
        <p:nvPr/>
      </p:nvGrpSpPr>
      <p:grpSpPr>
        <a:xfrm>
          <a:off x="0" y="0"/>
          <a:ext cx="0" cy="0"/>
          <a:chOff x="0" y="0"/>
          <a:chExt cx="0" cy="0"/>
        </a:xfrm>
      </p:grpSpPr>
      <p:sp>
        <p:nvSpPr>
          <p:cNvPr id="60" name="Content Placeholder 2">
            <a:extLst>
              <a:ext uri="{FF2B5EF4-FFF2-40B4-BE49-F238E27FC236}">
                <a16:creationId xmlns:a16="http://schemas.microsoft.com/office/drawing/2014/main" id="{117F4479-AB2F-544F-914C-7C68ABE310F0}"/>
              </a:ext>
            </a:extLst>
          </p:cNvPr>
          <p:cNvSpPr>
            <a:spLocks noGrp="1"/>
          </p:cNvSpPr>
          <p:nvPr>
            <p:ph idx="10" hasCustomPrompt="1"/>
          </p:nvPr>
        </p:nvSpPr>
        <p:spPr>
          <a:xfrm>
            <a:off x="1036859" y="3208148"/>
            <a:ext cx="5588846" cy="2929323"/>
          </a:xfrm>
          <a:prstGeom prst="rect">
            <a:avLst/>
          </a:prstGeom>
        </p:spPr>
        <p:txBody>
          <a:bodyPr/>
          <a:lstStyle>
            <a:lvl1pPr marL="274320" indent="-274320">
              <a:lnSpc>
                <a:spcPct val="100000"/>
              </a:lnSpc>
              <a:spcBef>
                <a:spcPts val="1000"/>
              </a:spcBef>
              <a:defRPr sz="2400">
                <a:solidFill>
                  <a:schemeClr val="bg1"/>
                </a:solidFill>
              </a:defRPr>
            </a:lvl1pPr>
            <a:lvl2pPr marL="548640" indent="-274320">
              <a:lnSpc>
                <a:spcPct val="100000"/>
              </a:lnSpc>
              <a:spcBef>
                <a:spcPts val="800"/>
              </a:spcBef>
              <a:buFont typeface="Arial" panose="020B0604020202020204" pitchFamily="34" charset="0"/>
              <a:buChar char="-"/>
              <a:defRPr sz="2400">
                <a:solidFill>
                  <a:schemeClr val="bg1"/>
                </a:solidFill>
              </a:defRPr>
            </a:lvl2pPr>
            <a:lvl3pPr marL="822960" indent="-274320">
              <a:lnSpc>
                <a:spcPct val="100000"/>
              </a:lnSpc>
              <a:spcBef>
                <a:spcPts val="800"/>
              </a:spcBef>
              <a:buFont typeface="Arial" panose="020B0604020202020204" pitchFamily="34" charset="0"/>
              <a:buChar char="›"/>
              <a:defRPr sz="2400">
                <a:solidFill>
                  <a:schemeClr val="bg1"/>
                </a:solidFill>
              </a:defRPr>
            </a:lvl3pPr>
            <a:lvl4pPr marL="1097280" indent="-274320">
              <a:lnSpc>
                <a:spcPct val="100000"/>
              </a:lnSpc>
              <a:spcBef>
                <a:spcPts val="800"/>
              </a:spcBef>
              <a:buFont typeface="Arial" panose="020B0604020202020204" pitchFamily="34" charset="0"/>
              <a:buChar char="»"/>
              <a:defRPr sz="2400">
                <a:solidFill>
                  <a:schemeClr val="bg1"/>
                </a:solidFill>
              </a:defRPr>
            </a:lvl4pPr>
            <a:lvl5pPr marL="1371600" indent="-274320">
              <a:lnSpc>
                <a:spcPct val="100000"/>
              </a:lnSpc>
              <a:spcBef>
                <a:spcPts val="800"/>
              </a:spcBef>
              <a:buSzPct val="75000"/>
              <a:buFont typeface="Wingdings" panose="05000000000000000000" pitchFamily="2" charset="2"/>
              <a:buChar char="§"/>
              <a:defRPr sz="2400">
                <a:solidFill>
                  <a:schemeClr val="bg1"/>
                </a:solidFill>
              </a:defRPr>
            </a:lvl5pPr>
          </a:lstStyle>
          <a:p>
            <a:pPr lvl="0"/>
            <a:r>
              <a:rPr lang="en-US"/>
              <a:t>Arial 24pt bullet level 1</a:t>
            </a:r>
          </a:p>
          <a:p>
            <a:pPr lvl="1"/>
            <a:r>
              <a:rPr lang="en-US"/>
              <a:t>Arial 24pt bullet level 2</a:t>
            </a:r>
          </a:p>
          <a:p>
            <a:pPr lvl="2"/>
            <a:r>
              <a:rPr lang="en-US"/>
              <a:t>Arial 24pt bullet level 3</a:t>
            </a:r>
          </a:p>
          <a:p>
            <a:pPr lvl="3"/>
            <a:r>
              <a:rPr lang="en-US"/>
              <a:t>Arial 24pt bullet level 4</a:t>
            </a:r>
          </a:p>
          <a:p>
            <a:pPr lvl="4"/>
            <a:r>
              <a:rPr lang="en-US"/>
              <a:t>Arial 24pt bullet level 5</a:t>
            </a:r>
          </a:p>
        </p:txBody>
      </p:sp>
      <p:sp>
        <p:nvSpPr>
          <p:cNvPr id="62" name="Title 1">
            <a:extLst>
              <a:ext uri="{FF2B5EF4-FFF2-40B4-BE49-F238E27FC236}">
                <a16:creationId xmlns:a16="http://schemas.microsoft.com/office/drawing/2014/main" id="{77FA37B5-B8A2-E447-B5FC-531DD50C1851}"/>
              </a:ext>
            </a:extLst>
          </p:cNvPr>
          <p:cNvSpPr>
            <a:spLocks noGrp="1"/>
          </p:cNvSpPr>
          <p:nvPr>
            <p:ph type="title" hasCustomPrompt="1"/>
          </p:nvPr>
        </p:nvSpPr>
        <p:spPr>
          <a:xfrm>
            <a:off x="1034320" y="1795534"/>
            <a:ext cx="7631698" cy="1174627"/>
          </a:xfrm>
          <a:prstGeom prst="rect">
            <a:avLst/>
          </a:prstGeom>
        </p:spPr>
        <p:txBody>
          <a:bodyPr anchor="b" anchorCtr="0"/>
          <a:lstStyle>
            <a:lvl1pPr>
              <a:defRPr sz="3600" b="1">
                <a:solidFill>
                  <a:schemeClr val="bg1"/>
                </a:solidFill>
              </a:defRPr>
            </a:lvl1pPr>
          </a:lstStyle>
          <a:p>
            <a:r>
              <a:rPr lang="en-US"/>
              <a:t>Closing slides are 36pt Arial Bold sentence case</a:t>
            </a:r>
          </a:p>
        </p:txBody>
      </p:sp>
      <p:grpSp>
        <p:nvGrpSpPr>
          <p:cNvPr id="12" name="Group 11">
            <a:extLst>
              <a:ext uri="{FF2B5EF4-FFF2-40B4-BE49-F238E27FC236}">
                <a16:creationId xmlns:a16="http://schemas.microsoft.com/office/drawing/2014/main" id="{C364B443-1067-8D4E-8347-69E3D88570DB}"/>
              </a:ext>
            </a:extLst>
          </p:cNvPr>
          <p:cNvGrpSpPr/>
          <p:nvPr/>
        </p:nvGrpSpPr>
        <p:grpSpPr>
          <a:xfrm>
            <a:off x="7036244" y="2752016"/>
            <a:ext cx="5155756" cy="3703320"/>
            <a:chOff x="7036244" y="2752016"/>
            <a:chExt cx="5155756" cy="3703320"/>
          </a:xfrm>
          <a:solidFill>
            <a:schemeClr val="accent1"/>
          </a:solidFill>
        </p:grpSpPr>
        <p:sp>
          <p:nvSpPr>
            <p:cNvPr id="13" name="Freeform 12">
              <a:extLst>
                <a:ext uri="{FF2B5EF4-FFF2-40B4-BE49-F238E27FC236}">
                  <a16:creationId xmlns:a16="http://schemas.microsoft.com/office/drawing/2014/main" id="{E23B4D94-914D-6A47-AF73-BDD6ABF78CB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4" name="Freeform 13">
              <a:extLst>
                <a:ext uri="{FF2B5EF4-FFF2-40B4-BE49-F238E27FC236}">
                  <a16:creationId xmlns:a16="http://schemas.microsoft.com/office/drawing/2014/main" id="{E941EA1A-7BCD-E547-9195-3AF3CBAB9DED}"/>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5" name="Freeform 14">
              <a:extLst>
                <a:ext uri="{FF2B5EF4-FFF2-40B4-BE49-F238E27FC236}">
                  <a16:creationId xmlns:a16="http://schemas.microsoft.com/office/drawing/2014/main" id="{09BF4E84-D8C8-3340-8821-E170F38BCB95}"/>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6" name="Freeform 15">
              <a:extLst>
                <a:ext uri="{FF2B5EF4-FFF2-40B4-BE49-F238E27FC236}">
                  <a16:creationId xmlns:a16="http://schemas.microsoft.com/office/drawing/2014/main" id="{04358390-5EFC-484C-9E81-E6E1DFD520E7}"/>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1" name="Graphic 10">
            <a:extLst>
              <a:ext uri="{FF2B5EF4-FFF2-40B4-BE49-F238E27FC236}">
                <a16:creationId xmlns:a16="http://schemas.microsoft.com/office/drawing/2014/main" id="{29E62D4C-ACB0-644F-9042-ADF3C890FE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3866138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 Charcoal - IQVIA">
    <p:bg>
      <p:bgPr>
        <a:gradFill>
          <a:gsLst>
            <a:gs pos="20000">
              <a:schemeClr val="tx1"/>
            </a:gs>
            <a:gs pos="80000">
              <a:srgbClr val="606B71"/>
            </a:gs>
          </a:gsLst>
          <a:lin ang="2700000" scaled="1"/>
        </a:gra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70EE6CC4-BDAD-452E-AE32-77E9A1B11636}"/>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rgbClr val="959CA0"/>
                </a:solidFill>
                <a:ea typeface="Arial" charset="0"/>
                <a:cs typeface="Arial" charset="0"/>
              </a:rPr>
              <a:t>© 2021. All rights reserved. IQVIA</a:t>
            </a:r>
            <a:r>
              <a:rPr lang="en-US" sz="800" baseline="30000">
                <a:solidFill>
                  <a:srgbClr val="959CA0"/>
                </a:solidFill>
                <a:ea typeface="Arial" charset="0"/>
                <a:cs typeface="Arial" charset="0"/>
              </a:rPr>
              <a:t>®</a:t>
            </a:r>
            <a:r>
              <a:rPr lang="en-US" sz="800">
                <a:solidFill>
                  <a:srgbClr val="959CA0"/>
                </a:solidFill>
                <a:ea typeface="Arial" charset="0"/>
                <a:cs typeface="Arial" charset="0"/>
              </a:rPr>
              <a:t> is a registered trademark of IQVIA Inc. in the United States, the European Union, and various other countries. </a:t>
            </a:r>
            <a:endParaRPr lang="en-US" sz="800" kern="1200">
              <a:solidFill>
                <a:srgbClr val="959CA0"/>
              </a:solidFill>
              <a:latin typeface="+mn-lt"/>
              <a:ea typeface="Arial" charset="0"/>
              <a:cs typeface="Arial" charset="0"/>
            </a:endParaRPr>
          </a:p>
        </p:txBody>
      </p:sp>
      <p:sp>
        <p:nvSpPr>
          <p:cNvPr id="64" name="Text Placeholder 21">
            <a:extLst>
              <a:ext uri="{FF2B5EF4-FFF2-40B4-BE49-F238E27FC236}">
                <a16:creationId xmlns:a16="http://schemas.microsoft.com/office/drawing/2014/main" id="{21604DCE-2860-47E1-9A45-B850AE2D5253}"/>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chemeClr val="bg1">
                    <a:lumMod val="75000"/>
                  </a:schemeClr>
                </a:solidFill>
              </a:defRPr>
            </a:lvl1pPr>
          </a:lstStyle>
          <a:p>
            <a:pPr lvl="0"/>
            <a:r>
              <a:rPr lang="en-US"/>
              <a:t>Subheads are 24pt Arial Italic sentence case and can be 2 lines.</a:t>
            </a:r>
          </a:p>
        </p:txBody>
      </p:sp>
      <p:sp>
        <p:nvSpPr>
          <p:cNvPr id="71" name="Title 1">
            <a:extLst>
              <a:ext uri="{FF2B5EF4-FFF2-40B4-BE49-F238E27FC236}">
                <a16:creationId xmlns:a16="http://schemas.microsoft.com/office/drawing/2014/main" id="{4A4E4609-F19E-4DD3-A900-7CA905D6E6D5}"/>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bg1"/>
                </a:solidFill>
              </a:defRPr>
            </a:lvl1pPr>
          </a:lstStyle>
          <a:p>
            <a:r>
              <a:rPr lang="en-US"/>
              <a:t>Headline 36pt Arial Bold Title Case Should Be No More Than 2 Lines</a:t>
            </a:r>
          </a:p>
        </p:txBody>
      </p:sp>
      <p:sp>
        <p:nvSpPr>
          <p:cNvPr id="73" name="Subtitle 2">
            <a:extLst>
              <a:ext uri="{FF2B5EF4-FFF2-40B4-BE49-F238E27FC236}">
                <a16:creationId xmlns:a16="http://schemas.microsoft.com/office/drawing/2014/main" id="{BB2AC513-3F13-403A-8294-79335D9E7653}"/>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4" name="Group 3">
            <a:extLst>
              <a:ext uri="{FF2B5EF4-FFF2-40B4-BE49-F238E27FC236}">
                <a16:creationId xmlns:a16="http://schemas.microsoft.com/office/drawing/2014/main" id="{77F8B223-93F9-9E4B-8F7C-EC9FC4ACDAD5}"/>
              </a:ext>
            </a:extLst>
          </p:cNvPr>
          <p:cNvGrpSpPr/>
          <p:nvPr/>
        </p:nvGrpSpPr>
        <p:grpSpPr>
          <a:xfrm>
            <a:off x="7036244" y="2752016"/>
            <a:ext cx="5155756" cy="3703320"/>
            <a:chOff x="7036244" y="2752016"/>
            <a:chExt cx="5155756" cy="3703320"/>
          </a:xfrm>
          <a:solidFill>
            <a:schemeClr val="accent1"/>
          </a:solidFill>
        </p:grpSpPr>
        <p:sp>
          <p:nvSpPr>
            <p:cNvPr id="103" name="Freeform 102">
              <a:extLst>
                <a:ext uri="{FF2B5EF4-FFF2-40B4-BE49-F238E27FC236}">
                  <a16:creationId xmlns:a16="http://schemas.microsoft.com/office/drawing/2014/main" id="{676A8BEE-D814-7949-9114-89017682369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0" name="Freeform 99">
              <a:extLst>
                <a:ext uri="{FF2B5EF4-FFF2-40B4-BE49-F238E27FC236}">
                  <a16:creationId xmlns:a16="http://schemas.microsoft.com/office/drawing/2014/main" id="{796E5C83-B5E5-1D4C-84FB-62353DC44BD9}"/>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2" name="Freeform 101">
              <a:extLst>
                <a:ext uri="{FF2B5EF4-FFF2-40B4-BE49-F238E27FC236}">
                  <a16:creationId xmlns:a16="http://schemas.microsoft.com/office/drawing/2014/main" id="{F694892D-C7AC-A442-B8F6-4CDEB7DD8228}"/>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1" name="Freeform 100">
              <a:extLst>
                <a:ext uri="{FF2B5EF4-FFF2-40B4-BE49-F238E27FC236}">
                  <a16:creationId xmlns:a16="http://schemas.microsoft.com/office/drawing/2014/main" id="{6671C44A-5B20-DD46-8500-55C2BAA1DA5A}"/>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2" name="Graphic 11">
            <a:extLst>
              <a:ext uri="{FF2B5EF4-FFF2-40B4-BE49-F238E27FC236}">
                <a16:creationId xmlns:a16="http://schemas.microsoft.com/office/drawing/2014/main" id="{8E3D6F47-43BF-4540-9690-AE662057D2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3678" y="443432"/>
            <a:ext cx="0" cy="0"/>
          </a:xfrm>
          <a:prstGeom prst="rect">
            <a:avLst/>
          </a:prstGeom>
        </p:spPr>
      </p:pic>
      <p:pic>
        <p:nvPicPr>
          <p:cNvPr id="6" name="Graphic 5">
            <a:extLst>
              <a:ext uri="{FF2B5EF4-FFF2-40B4-BE49-F238E27FC236}">
                <a16:creationId xmlns:a16="http://schemas.microsoft.com/office/drawing/2014/main" id="{E8E2C89B-7571-F544-938F-C999797826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99917" y="735457"/>
            <a:ext cx="2247900" cy="406400"/>
          </a:xfrm>
          <a:prstGeom prst="rect">
            <a:avLst/>
          </a:prstGeom>
        </p:spPr>
      </p:pic>
      <p:pic>
        <p:nvPicPr>
          <p:cNvPr id="16" name="Graphic 15">
            <a:extLst>
              <a:ext uri="{FF2B5EF4-FFF2-40B4-BE49-F238E27FC236}">
                <a16:creationId xmlns:a16="http://schemas.microsoft.com/office/drawing/2014/main" id="{A849D536-F609-A744-B36A-8BFB5245F4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03678" y="443432"/>
            <a:ext cx="0" cy="0"/>
          </a:xfrm>
          <a:prstGeom prst="rect">
            <a:avLst/>
          </a:prstGeom>
        </p:spPr>
      </p:pic>
    </p:spTree>
    <p:extLst>
      <p:ext uri="{BB962C8B-B14F-4D97-AF65-F5344CB8AC3E}">
        <p14:creationId xmlns:p14="http://schemas.microsoft.com/office/powerpoint/2010/main" val="3712546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ver Blue - IQVIA">
    <p:bg>
      <p:bgPr>
        <a:gradFill>
          <a:gsLst>
            <a:gs pos="20000">
              <a:schemeClr val="accent2"/>
            </a:gs>
            <a:gs pos="80000">
              <a:schemeClr val="accent1"/>
            </a:gs>
          </a:gsLst>
          <a:lin ang="2700000" scaled="1"/>
        </a:gra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70EE6CC4-BDAD-452E-AE32-77E9A1B11636}"/>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rgbClr val="7FD1EF"/>
                </a:solidFill>
                <a:ea typeface="Arial" charset="0"/>
                <a:cs typeface="Arial" charset="0"/>
              </a:rPr>
              <a:t>© 2021. All rights reserved. IQVIA</a:t>
            </a:r>
            <a:r>
              <a:rPr lang="en-US" sz="800" baseline="30000">
                <a:solidFill>
                  <a:srgbClr val="7FD1EF"/>
                </a:solidFill>
                <a:ea typeface="Arial" charset="0"/>
                <a:cs typeface="Arial" charset="0"/>
              </a:rPr>
              <a:t>®</a:t>
            </a:r>
            <a:r>
              <a:rPr lang="en-US" sz="800">
                <a:solidFill>
                  <a:srgbClr val="7FD1EF"/>
                </a:solidFill>
                <a:ea typeface="Arial" charset="0"/>
                <a:cs typeface="Arial" charset="0"/>
              </a:rPr>
              <a:t> is a registered trademark of IQVIA Inc. in the United States, the European Union, and various other countries. </a:t>
            </a:r>
          </a:p>
        </p:txBody>
      </p:sp>
      <p:sp>
        <p:nvSpPr>
          <p:cNvPr id="64" name="Text Placeholder 21">
            <a:extLst>
              <a:ext uri="{FF2B5EF4-FFF2-40B4-BE49-F238E27FC236}">
                <a16:creationId xmlns:a16="http://schemas.microsoft.com/office/drawing/2014/main" id="{21604DCE-2860-47E1-9A45-B850AE2D5253}"/>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rgbClr val="BFE8F7"/>
                </a:solidFill>
              </a:defRPr>
            </a:lvl1pPr>
          </a:lstStyle>
          <a:p>
            <a:pPr lvl="0"/>
            <a:r>
              <a:rPr lang="en-US"/>
              <a:t>Subheads are 24pt Arial Italic sentence case and can be 2 lines.</a:t>
            </a:r>
          </a:p>
        </p:txBody>
      </p:sp>
      <p:sp>
        <p:nvSpPr>
          <p:cNvPr id="71" name="Title 1">
            <a:extLst>
              <a:ext uri="{FF2B5EF4-FFF2-40B4-BE49-F238E27FC236}">
                <a16:creationId xmlns:a16="http://schemas.microsoft.com/office/drawing/2014/main" id="{4A4E4609-F19E-4DD3-A900-7CA905D6E6D5}"/>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bg1"/>
                </a:solidFill>
              </a:defRPr>
            </a:lvl1pPr>
          </a:lstStyle>
          <a:p>
            <a:r>
              <a:rPr lang="en-US"/>
              <a:t>Headline 36pt Arial Bold Title Case Should Be No More Than 2 Lines</a:t>
            </a:r>
          </a:p>
        </p:txBody>
      </p:sp>
      <p:sp>
        <p:nvSpPr>
          <p:cNvPr id="73" name="Subtitle 2">
            <a:extLst>
              <a:ext uri="{FF2B5EF4-FFF2-40B4-BE49-F238E27FC236}">
                <a16:creationId xmlns:a16="http://schemas.microsoft.com/office/drawing/2014/main" id="{BB2AC513-3F13-403A-8294-79335D9E7653}"/>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4" name="Group 3">
            <a:extLst>
              <a:ext uri="{FF2B5EF4-FFF2-40B4-BE49-F238E27FC236}">
                <a16:creationId xmlns:a16="http://schemas.microsoft.com/office/drawing/2014/main" id="{77F8B223-93F9-9E4B-8F7C-EC9FC4ACDAD5}"/>
              </a:ext>
            </a:extLst>
          </p:cNvPr>
          <p:cNvGrpSpPr/>
          <p:nvPr/>
        </p:nvGrpSpPr>
        <p:grpSpPr>
          <a:xfrm>
            <a:off x="7036244" y="2752016"/>
            <a:ext cx="5155756" cy="3703320"/>
            <a:chOff x="7036244" y="2752016"/>
            <a:chExt cx="5155756" cy="3703320"/>
          </a:xfrm>
          <a:solidFill>
            <a:schemeClr val="accent2"/>
          </a:solidFill>
        </p:grpSpPr>
        <p:sp>
          <p:nvSpPr>
            <p:cNvPr id="103" name="Freeform 102">
              <a:extLst>
                <a:ext uri="{FF2B5EF4-FFF2-40B4-BE49-F238E27FC236}">
                  <a16:creationId xmlns:a16="http://schemas.microsoft.com/office/drawing/2014/main" id="{676A8BEE-D814-7949-9114-89017682369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0" name="Freeform 99">
              <a:extLst>
                <a:ext uri="{FF2B5EF4-FFF2-40B4-BE49-F238E27FC236}">
                  <a16:creationId xmlns:a16="http://schemas.microsoft.com/office/drawing/2014/main" id="{796E5C83-B5E5-1D4C-84FB-62353DC44BD9}"/>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2" name="Freeform 101">
              <a:extLst>
                <a:ext uri="{FF2B5EF4-FFF2-40B4-BE49-F238E27FC236}">
                  <a16:creationId xmlns:a16="http://schemas.microsoft.com/office/drawing/2014/main" id="{F694892D-C7AC-A442-B8F6-4CDEB7DD8228}"/>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1" name="Freeform 100">
              <a:extLst>
                <a:ext uri="{FF2B5EF4-FFF2-40B4-BE49-F238E27FC236}">
                  <a16:creationId xmlns:a16="http://schemas.microsoft.com/office/drawing/2014/main" id="{6671C44A-5B20-DD46-8500-55C2BAA1DA5A}"/>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6" name="Graphic 15">
            <a:extLst>
              <a:ext uri="{FF2B5EF4-FFF2-40B4-BE49-F238E27FC236}">
                <a16:creationId xmlns:a16="http://schemas.microsoft.com/office/drawing/2014/main" id="{0A1AF0D6-51EF-1945-B4E8-68EF85E87D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328412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 Green - IQVIA">
    <p:bg>
      <p:bgPr>
        <a:gradFill>
          <a:gsLst>
            <a:gs pos="20000">
              <a:schemeClr val="accent4"/>
            </a:gs>
            <a:gs pos="80000">
              <a:schemeClr val="accent3"/>
            </a:gs>
          </a:gsLst>
          <a:lin ang="2700000" scaled="1"/>
        </a:gra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70EE6CC4-BDAD-452E-AE32-77E9A1B11636}"/>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rgbClr val="A1D794"/>
                </a:solidFill>
                <a:ea typeface="Arial" charset="0"/>
                <a:cs typeface="Arial" charset="0"/>
              </a:rPr>
              <a:t>© 2021. All rights reserved. IQVIA</a:t>
            </a:r>
            <a:r>
              <a:rPr lang="en-US" sz="800" baseline="30000">
                <a:solidFill>
                  <a:srgbClr val="A1D794"/>
                </a:solidFill>
                <a:ea typeface="Arial" charset="0"/>
                <a:cs typeface="Arial" charset="0"/>
              </a:rPr>
              <a:t>®</a:t>
            </a:r>
            <a:r>
              <a:rPr lang="en-US" sz="800">
                <a:solidFill>
                  <a:srgbClr val="A1D794"/>
                </a:solidFill>
                <a:ea typeface="Arial" charset="0"/>
                <a:cs typeface="Arial" charset="0"/>
              </a:rPr>
              <a:t> is a registered trademark of IQVIA Inc. in the United States, the European Union, and various other countries. </a:t>
            </a:r>
            <a:endParaRPr lang="en-US" sz="800" kern="1200">
              <a:solidFill>
                <a:srgbClr val="A1D794"/>
              </a:solidFill>
              <a:latin typeface="+mn-lt"/>
              <a:ea typeface="Arial" charset="0"/>
              <a:cs typeface="Arial" charset="0"/>
            </a:endParaRPr>
          </a:p>
        </p:txBody>
      </p:sp>
      <p:sp>
        <p:nvSpPr>
          <p:cNvPr id="64" name="Text Placeholder 21">
            <a:extLst>
              <a:ext uri="{FF2B5EF4-FFF2-40B4-BE49-F238E27FC236}">
                <a16:creationId xmlns:a16="http://schemas.microsoft.com/office/drawing/2014/main" id="{21604DCE-2860-47E1-9A45-B850AE2D5253}"/>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rgbClr val="D0EBCA"/>
                </a:solidFill>
              </a:defRPr>
            </a:lvl1pPr>
          </a:lstStyle>
          <a:p>
            <a:pPr lvl="0"/>
            <a:r>
              <a:rPr lang="en-US"/>
              <a:t>Subheads are 24pt Arial Italic sentence case and can be 2 lines.</a:t>
            </a:r>
          </a:p>
        </p:txBody>
      </p:sp>
      <p:sp>
        <p:nvSpPr>
          <p:cNvPr id="71" name="Title 1">
            <a:extLst>
              <a:ext uri="{FF2B5EF4-FFF2-40B4-BE49-F238E27FC236}">
                <a16:creationId xmlns:a16="http://schemas.microsoft.com/office/drawing/2014/main" id="{4A4E4609-F19E-4DD3-A900-7CA905D6E6D5}"/>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bg1"/>
                </a:solidFill>
              </a:defRPr>
            </a:lvl1pPr>
          </a:lstStyle>
          <a:p>
            <a:r>
              <a:rPr lang="en-US"/>
              <a:t>Headline 36pt Arial Bold Title Case Should Be No More Than 2 Lines</a:t>
            </a:r>
          </a:p>
        </p:txBody>
      </p:sp>
      <p:sp>
        <p:nvSpPr>
          <p:cNvPr id="73" name="Subtitle 2">
            <a:extLst>
              <a:ext uri="{FF2B5EF4-FFF2-40B4-BE49-F238E27FC236}">
                <a16:creationId xmlns:a16="http://schemas.microsoft.com/office/drawing/2014/main" id="{BB2AC513-3F13-403A-8294-79335D9E7653}"/>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4" name="Group 3">
            <a:extLst>
              <a:ext uri="{FF2B5EF4-FFF2-40B4-BE49-F238E27FC236}">
                <a16:creationId xmlns:a16="http://schemas.microsoft.com/office/drawing/2014/main" id="{77F8B223-93F9-9E4B-8F7C-EC9FC4ACDAD5}"/>
              </a:ext>
            </a:extLst>
          </p:cNvPr>
          <p:cNvGrpSpPr/>
          <p:nvPr/>
        </p:nvGrpSpPr>
        <p:grpSpPr>
          <a:xfrm>
            <a:off x="7036244" y="2752016"/>
            <a:ext cx="5155756" cy="3703320"/>
            <a:chOff x="7036244" y="2752016"/>
            <a:chExt cx="5155756" cy="3703320"/>
          </a:xfrm>
          <a:solidFill>
            <a:schemeClr val="accent4"/>
          </a:solidFill>
        </p:grpSpPr>
        <p:sp>
          <p:nvSpPr>
            <p:cNvPr id="103" name="Freeform 102">
              <a:extLst>
                <a:ext uri="{FF2B5EF4-FFF2-40B4-BE49-F238E27FC236}">
                  <a16:creationId xmlns:a16="http://schemas.microsoft.com/office/drawing/2014/main" id="{676A8BEE-D814-7949-9114-89017682369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0" name="Freeform 99">
              <a:extLst>
                <a:ext uri="{FF2B5EF4-FFF2-40B4-BE49-F238E27FC236}">
                  <a16:creationId xmlns:a16="http://schemas.microsoft.com/office/drawing/2014/main" id="{796E5C83-B5E5-1D4C-84FB-62353DC44BD9}"/>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2" name="Freeform 101">
              <a:extLst>
                <a:ext uri="{FF2B5EF4-FFF2-40B4-BE49-F238E27FC236}">
                  <a16:creationId xmlns:a16="http://schemas.microsoft.com/office/drawing/2014/main" id="{F694892D-C7AC-A442-B8F6-4CDEB7DD8228}"/>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1" name="Freeform 100">
              <a:extLst>
                <a:ext uri="{FF2B5EF4-FFF2-40B4-BE49-F238E27FC236}">
                  <a16:creationId xmlns:a16="http://schemas.microsoft.com/office/drawing/2014/main" id="{6671C44A-5B20-DD46-8500-55C2BAA1DA5A}"/>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6" name="Graphic 15">
            <a:extLst>
              <a:ext uri="{FF2B5EF4-FFF2-40B4-BE49-F238E27FC236}">
                <a16:creationId xmlns:a16="http://schemas.microsoft.com/office/drawing/2014/main" id="{4D06917E-3E0E-6D47-9181-57DC0B9695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59733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ver Green - IQVIA">
    <p:bg>
      <p:bgPr>
        <a:gradFill>
          <a:gsLst>
            <a:gs pos="20000">
              <a:schemeClr val="accent4"/>
            </a:gs>
            <a:gs pos="80000">
              <a:schemeClr val="accent3"/>
            </a:gs>
          </a:gsLst>
          <a:lin ang="2700000" scaled="1"/>
        </a:gradFill>
        <a:effectLst/>
      </p:bgPr>
    </p:bg>
    <p:spTree>
      <p:nvGrpSpPr>
        <p:cNvPr id="1" name=""/>
        <p:cNvGrpSpPr/>
        <p:nvPr/>
      </p:nvGrpSpPr>
      <p:grpSpPr>
        <a:xfrm>
          <a:off x="0" y="0"/>
          <a:ext cx="0" cy="0"/>
          <a:chOff x="0" y="0"/>
          <a:chExt cx="0" cy="0"/>
        </a:xfrm>
      </p:grpSpPr>
      <p:sp>
        <p:nvSpPr>
          <p:cNvPr id="70" name="TextBox 69">
            <a:extLst>
              <a:ext uri="{FF2B5EF4-FFF2-40B4-BE49-F238E27FC236}">
                <a16:creationId xmlns:a16="http://schemas.microsoft.com/office/drawing/2014/main" id="{70EE6CC4-BDAD-452E-AE32-77E9A1B11636}"/>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rgbClr val="A1D794"/>
                </a:solidFill>
                <a:ea typeface="Arial" charset="0"/>
                <a:cs typeface="Arial" charset="0"/>
              </a:rPr>
              <a:t>© 2021. All rights reserved. IQVIA</a:t>
            </a:r>
            <a:r>
              <a:rPr lang="en-US" sz="800" baseline="30000">
                <a:solidFill>
                  <a:srgbClr val="A1D794"/>
                </a:solidFill>
                <a:ea typeface="Arial" charset="0"/>
                <a:cs typeface="Arial" charset="0"/>
              </a:rPr>
              <a:t>®</a:t>
            </a:r>
            <a:r>
              <a:rPr lang="en-US" sz="800">
                <a:solidFill>
                  <a:srgbClr val="A1D794"/>
                </a:solidFill>
                <a:ea typeface="Arial" charset="0"/>
                <a:cs typeface="Arial" charset="0"/>
              </a:rPr>
              <a:t> is a registered trademark of IQVIA Inc. in the United States, the European Union, and various other countries. </a:t>
            </a:r>
            <a:endParaRPr lang="en-US" sz="800" kern="1200">
              <a:solidFill>
                <a:srgbClr val="A1D794"/>
              </a:solidFill>
              <a:latin typeface="+mn-lt"/>
              <a:ea typeface="Arial" charset="0"/>
              <a:cs typeface="Arial" charset="0"/>
            </a:endParaRPr>
          </a:p>
        </p:txBody>
      </p:sp>
      <p:sp>
        <p:nvSpPr>
          <p:cNvPr id="64" name="Text Placeholder 21">
            <a:extLst>
              <a:ext uri="{FF2B5EF4-FFF2-40B4-BE49-F238E27FC236}">
                <a16:creationId xmlns:a16="http://schemas.microsoft.com/office/drawing/2014/main" id="{21604DCE-2860-47E1-9A45-B850AE2D5253}"/>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rgbClr val="D0EBCA"/>
                </a:solidFill>
              </a:defRPr>
            </a:lvl1pPr>
          </a:lstStyle>
          <a:p>
            <a:pPr lvl="0"/>
            <a:r>
              <a:rPr lang="en-US"/>
              <a:t>Subheads are 24pt Arial Italic sentence case and can be 2 lines.</a:t>
            </a:r>
          </a:p>
        </p:txBody>
      </p:sp>
      <p:sp>
        <p:nvSpPr>
          <p:cNvPr id="71" name="Title 1">
            <a:extLst>
              <a:ext uri="{FF2B5EF4-FFF2-40B4-BE49-F238E27FC236}">
                <a16:creationId xmlns:a16="http://schemas.microsoft.com/office/drawing/2014/main" id="{4A4E4609-F19E-4DD3-A900-7CA905D6E6D5}"/>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bg1"/>
                </a:solidFill>
              </a:defRPr>
            </a:lvl1pPr>
          </a:lstStyle>
          <a:p>
            <a:r>
              <a:rPr lang="en-US"/>
              <a:t>Headline 36pt Arial Bold Title Case Should Be No More Than 2 Lines</a:t>
            </a:r>
          </a:p>
        </p:txBody>
      </p:sp>
      <p:sp>
        <p:nvSpPr>
          <p:cNvPr id="73" name="Subtitle 2">
            <a:extLst>
              <a:ext uri="{FF2B5EF4-FFF2-40B4-BE49-F238E27FC236}">
                <a16:creationId xmlns:a16="http://schemas.microsoft.com/office/drawing/2014/main" id="{BB2AC513-3F13-403A-8294-79335D9E7653}"/>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4" name="Group 3">
            <a:extLst>
              <a:ext uri="{FF2B5EF4-FFF2-40B4-BE49-F238E27FC236}">
                <a16:creationId xmlns:a16="http://schemas.microsoft.com/office/drawing/2014/main" id="{77F8B223-93F9-9E4B-8F7C-EC9FC4ACDAD5}"/>
              </a:ext>
            </a:extLst>
          </p:cNvPr>
          <p:cNvGrpSpPr/>
          <p:nvPr/>
        </p:nvGrpSpPr>
        <p:grpSpPr>
          <a:xfrm>
            <a:off x="7036244" y="2752016"/>
            <a:ext cx="5155756" cy="3703320"/>
            <a:chOff x="7036244" y="2752016"/>
            <a:chExt cx="5155756" cy="3703320"/>
          </a:xfrm>
          <a:solidFill>
            <a:schemeClr val="accent4"/>
          </a:solidFill>
        </p:grpSpPr>
        <p:sp>
          <p:nvSpPr>
            <p:cNvPr id="103" name="Freeform 102">
              <a:extLst>
                <a:ext uri="{FF2B5EF4-FFF2-40B4-BE49-F238E27FC236}">
                  <a16:creationId xmlns:a16="http://schemas.microsoft.com/office/drawing/2014/main" id="{676A8BEE-D814-7949-9114-89017682369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0" name="Freeform 99">
              <a:extLst>
                <a:ext uri="{FF2B5EF4-FFF2-40B4-BE49-F238E27FC236}">
                  <a16:creationId xmlns:a16="http://schemas.microsoft.com/office/drawing/2014/main" id="{796E5C83-B5E5-1D4C-84FB-62353DC44BD9}"/>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02" name="Freeform 101">
              <a:extLst>
                <a:ext uri="{FF2B5EF4-FFF2-40B4-BE49-F238E27FC236}">
                  <a16:creationId xmlns:a16="http://schemas.microsoft.com/office/drawing/2014/main" id="{F694892D-C7AC-A442-B8F6-4CDEB7DD8228}"/>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1" name="Freeform 100">
              <a:extLst>
                <a:ext uri="{FF2B5EF4-FFF2-40B4-BE49-F238E27FC236}">
                  <a16:creationId xmlns:a16="http://schemas.microsoft.com/office/drawing/2014/main" id="{6671C44A-5B20-DD46-8500-55C2BAA1DA5A}"/>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6" name="Graphic 15">
            <a:extLst>
              <a:ext uri="{FF2B5EF4-FFF2-40B4-BE49-F238E27FC236}">
                <a16:creationId xmlns:a16="http://schemas.microsoft.com/office/drawing/2014/main" id="{4D06917E-3E0E-6D47-9181-57DC0B9695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115521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ver White - IQVIA">
    <p:bg>
      <p:bgPr>
        <a:solidFill>
          <a:schemeClr val="bg1"/>
        </a:solidFill>
        <a:effectLst/>
      </p:bgPr>
    </p:bg>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B75BD1-2507-44E0-91E4-42F78B5D2D49}"/>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chemeClr val="bg1">
                    <a:lumMod val="50000"/>
                  </a:schemeClr>
                </a:solidFill>
                <a:ea typeface="Arial" charset="0"/>
                <a:cs typeface="Arial" charset="0"/>
              </a:rPr>
              <a:t>© 2021. All rights reserved. IQVIA</a:t>
            </a:r>
            <a:r>
              <a:rPr lang="en-US" sz="800" baseline="30000">
                <a:solidFill>
                  <a:schemeClr val="bg1">
                    <a:lumMod val="50000"/>
                  </a:schemeClr>
                </a:solidFill>
                <a:ea typeface="Arial" charset="0"/>
                <a:cs typeface="Arial" charset="0"/>
              </a:rPr>
              <a:t>®</a:t>
            </a:r>
            <a:r>
              <a:rPr lang="en-US" sz="800">
                <a:solidFill>
                  <a:schemeClr val="bg1">
                    <a:lumMod val="50000"/>
                  </a:schemeClr>
                </a:solidFill>
                <a:ea typeface="Arial" charset="0"/>
                <a:cs typeface="Arial" charset="0"/>
              </a:rPr>
              <a:t> is a registered trademark of IQVIA Inc. in the United States, the European Union, and various other countries. </a:t>
            </a:r>
            <a:endParaRPr lang="en-US" sz="800" kern="1200">
              <a:solidFill>
                <a:schemeClr val="bg1">
                  <a:lumMod val="50000"/>
                </a:schemeClr>
              </a:solidFill>
              <a:latin typeface="+mn-lt"/>
              <a:ea typeface="Arial" charset="0"/>
              <a:cs typeface="Arial" charset="0"/>
            </a:endParaRPr>
          </a:p>
        </p:txBody>
      </p:sp>
      <p:sp>
        <p:nvSpPr>
          <p:cNvPr id="64" name="Text Placeholder 21">
            <a:extLst>
              <a:ext uri="{FF2B5EF4-FFF2-40B4-BE49-F238E27FC236}">
                <a16:creationId xmlns:a16="http://schemas.microsoft.com/office/drawing/2014/main" id="{098CCE30-6B5A-4DFB-97B5-AF5CCDE0C848}"/>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chemeClr val="accent1"/>
                </a:solidFill>
              </a:defRPr>
            </a:lvl1pPr>
          </a:lstStyle>
          <a:p>
            <a:pPr lvl="0"/>
            <a:r>
              <a:rPr lang="en-US"/>
              <a:t>Subheads are 24pt Arial Italic sentence case and can be 2 lines.</a:t>
            </a:r>
          </a:p>
        </p:txBody>
      </p:sp>
      <p:sp>
        <p:nvSpPr>
          <p:cNvPr id="70" name="Title 1">
            <a:extLst>
              <a:ext uri="{FF2B5EF4-FFF2-40B4-BE49-F238E27FC236}">
                <a16:creationId xmlns:a16="http://schemas.microsoft.com/office/drawing/2014/main" id="{184C4A24-4E36-49F8-AE34-FEFD57A98171}"/>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accent2"/>
                </a:solidFill>
              </a:defRPr>
            </a:lvl1pPr>
          </a:lstStyle>
          <a:p>
            <a:r>
              <a:rPr lang="en-US"/>
              <a:t>Headline 36pt Arial Bold Title Case Should Be No More Than 2 Lines</a:t>
            </a:r>
          </a:p>
        </p:txBody>
      </p:sp>
      <p:sp>
        <p:nvSpPr>
          <p:cNvPr id="71" name="Subtitle 2">
            <a:extLst>
              <a:ext uri="{FF2B5EF4-FFF2-40B4-BE49-F238E27FC236}">
                <a16:creationId xmlns:a16="http://schemas.microsoft.com/office/drawing/2014/main" id="{0E82B801-11C9-4FD7-9D6A-B8DAA2120461}"/>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61" name="Group 60">
            <a:extLst>
              <a:ext uri="{FF2B5EF4-FFF2-40B4-BE49-F238E27FC236}">
                <a16:creationId xmlns:a16="http://schemas.microsoft.com/office/drawing/2014/main" id="{B29175BC-552B-D64A-8152-E96EE8CE39AF}"/>
              </a:ext>
            </a:extLst>
          </p:cNvPr>
          <p:cNvGrpSpPr/>
          <p:nvPr/>
        </p:nvGrpSpPr>
        <p:grpSpPr>
          <a:xfrm>
            <a:off x="7036244" y="2752016"/>
            <a:ext cx="5155756" cy="3703320"/>
            <a:chOff x="7036244" y="2752016"/>
            <a:chExt cx="5155756" cy="3703320"/>
          </a:xfrm>
          <a:solidFill>
            <a:schemeClr val="accent1"/>
          </a:solidFill>
        </p:grpSpPr>
        <p:sp>
          <p:nvSpPr>
            <p:cNvPr id="63" name="Freeform 62">
              <a:extLst>
                <a:ext uri="{FF2B5EF4-FFF2-40B4-BE49-F238E27FC236}">
                  <a16:creationId xmlns:a16="http://schemas.microsoft.com/office/drawing/2014/main" id="{D370C788-BCB9-AA4B-83CC-830DE2532168}"/>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5" name="Freeform 64">
              <a:extLst>
                <a:ext uri="{FF2B5EF4-FFF2-40B4-BE49-F238E27FC236}">
                  <a16:creationId xmlns:a16="http://schemas.microsoft.com/office/drawing/2014/main" id="{86A666F2-61DC-1141-A28D-9C664CF9E0DD}"/>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6" name="Freeform 65">
              <a:extLst>
                <a:ext uri="{FF2B5EF4-FFF2-40B4-BE49-F238E27FC236}">
                  <a16:creationId xmlns:a16="http://schemas.microsoft.com/office/drawing/2014/main" id="{B36DAFEC-9E33-D342-8F38-9280EB50249D}"/>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7" name="Freeform 66">
              <a:extLst>
                <a:ext uri="{FF2B5EF4-FFF2-40B4-BE49-F238E27FC236}">
                  <a16:creationId xmlns:a16="http://schemas.microsoft.com/office/drawing/2014/main" id="{14487FF1-1618-4249-B143-BEFFD4E4E8FD}"/>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6" name="Graphic 15">
            <a:extLst>
              <a:ext uri="{FF2B5EF4-FFF2-40B4-BE49-F238E27FC236}">
                <a16:creationId xmlns:a16="http://schemas.microsoft.com/office/drawing/2014/main" id="{4A43F6D9-2B76-4F47-8BB1-588F5D046A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457742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ver Co-Brand - IQVIA">
    <p:bg>
      <p:bgPr>
        <a:solidFill>
          <a:schemeClr val="bg1"/>
        </a:solidFill>
        <a:effectLst/>
      </p:bgPr>
    </p:bg>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B75BD1-2507-44E0-91E4-42F78B5D2D49}"/>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chemeClr val="bg1">
                    <a:lumMod val="50000"/>
                  </a:schemeClr>
                </a:solidFill>
                <a:ea typeface="Arial" charset="0"/>
                <a:cs typeface="Arial" charset="0"/>
              </a:rPr>
              <a:t>© 2021. All rights reserved. IQVIA</a:t>
            </a:r>
            <a:r>
              <a:rPr lang="en-US" sz="800" baseline="30000">
                <a:solidFill>
                  <a:schemeClr val="bg1">
                    <a:lumMod val="50000"/>
                  </a:schemeClr>
                </a:solidFill>
                <a:ea typeface="Arial" charset="0"/>
                <a:cs typeface="Arial" charset="0"/>
              </a:rPr>
              <a:t>®</a:t>
            </a:r>
            <a:r>
              <a:rPr lang="en-US" sz="800">
                <a:solidFill>
                  <a:schemeClr val="bg1">
                    <a:lumMod val="50000"/>
                  </a:schemeClr>
                </a:solidFill>
                <a:ea typeface="Arial" charset="0"/>
                <a:cs typeface="Arial" charset="0"/>
              </a:rPr>
              <a:t> is a registered trademark of IQVIA Inc. in the United States, the European Union, and various other countries. </a:t>
            </a:r>
            <a:endParaRPr lang="en-US" sz="800" kern="1200">
              <a:solidFill>
                <a:schemeClr val="bg1">
                  <a:lumMod val="50000"/>
                </a:schemeClr>
              </a:solidFill>
              <a:latin typeface="+mn-lt"/>
              <a:ea typeface="Arial" charset="0"/>
              <a:cs typeface="Arial" charset="0"/>
            </a:endParaRPr>
          </a:p>
        </p:txBody>
      </p:sp>
      <p:sp>
        <p:nvSpPr>
          <p:cNvPr id="64" name="Text Placeholder 21">
            <a:extLst>
              <a:ext uri="{FF2B5EF4-FFF2-40B4-BE49-F238E27FC236}">
                <a16:creationId xmlns:a16="http://schemas.microsoft.com/office/drawing/2014/main" id="{098CCE30-6B5A-4DFB-97B5-AF5CCDE0C848}"/>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chemeClr val="accent1"/>
                </a:solidFill>
              </a:defRPr>
            </a:lvl1pPr>
          </a:lstStyle>
          <a:p>
            <a:pPr lvl="0"/>
            <a:r>
              <a:rPr lang="en-US"/>
              <a:t>Subheads are 24pt Arial Italic sentence case and can be 2 lines.</a:t>
            </a:r>
          </a:p>
        </p:txBody>
      </p:sp>
      <p:sp>
        <p:nvSpPr>
          <p:cNvPr id="70" name="Title 1">
            <a:extLst>
              <a:ext uri="{FF2B5EF4-FFF2-40B4-BE49-F238E27FC236}">
                <a16:creationId xmlns:a16="http://schemas.microsoft.com/office/drawing/2014/main" id="{184C4A24-4E36-49F8-AE34-FEFD57A98171}"/>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accent2"/>
                </a:solidFill>
              </a:defRPr>
            </a:lvl1pPr>
          </a:lstStyle>
          <a:p>
            <a:r>
              <a:rPr lang="en-US"/>
              <a:t>Headline 36pt Arial Bold Title Case Should Be No More Than 2 Lines</a:t>
            </a:r>
          </a:p>
        </p:txBody>
      </p:sp>
      <p:sp>
        <p:nvSpPr>
          <p:cNvPr id="71" name="Subtitle 2">
            <a:extLst>
              <a:ext uri="{FF2B5EF4-FFF2-40B4-BE49-F238E27FC236}">
                <a16:creationId xmlns:a16="http://schemas.microsoft.com/office/drawing/2014/main" id="{0E82B801-11C9-4FD7-9D6A-B8DAA2120461}"/>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sp>
        <p:nvSpPr>
          <p:cNvPr id="14" name="Text Placeholder 21">
            <a:extLst>
              <a:ext uri="{FF2B5EF4-FFF2-40B4-BE49-F238E27FC236}">
                <a16:creationId xmlns:a16="http://schemas.microsoft.com/office/drawing/2014/main" id="{E5C45F24-760D-4806-80BF-4B954EEA03A3}"/>
              </a:ext>
            </a:extLst>
          </p:cNvPr>
          <p:cNvSpPr>
            <a:spLocks noGrp="1"/>
          </p:cNvSpPr>
          <p:nvPr>
            <p:ph type="body" sz="quarter" idx="11" hasCustomPrompt="1"/>
          </p:nvPr>
        </p:nvSpPr>
        <p:spPr>
          <a:xfrm>
            <a:off x="7355299" y="4854606"/>
            <a:ext cx="2324100" cy="1341752"/>
          </a:xfrm>
          <a:prstGeom prst="rect">
            <a:avLst/>
          </a:prstGeom>
          <a:solidFill>
            <a:srgbClr val="DA291C"/>
          </a:solidFill>
        </p:spPr>
        <p:txBody>
          <a:bodyPr>
            <a:noAutofit/>
          </a:bodyPr>
          <a:lstStyle>
            <a:lvl1pPr marL="0" indent="0" algn="l">
              <a:lnSpc>
                <a:spcPct val="100000"/>
              </a:lnSpc>
              <a:spcBef>
                <a:spcPts val="0"/>
              </a:spcBef>
              <a:buNone/>
              <a:defRPr sz="1000" b="0" i="0">
                <a:solidFill>
                  <a:schemeClr val="bg1"/>
                </a:solidFill>
              </a:defRPr>
            </a:lvl1pPr>
          </a:lstStyle>
          <a:p>
            <a:pPr lvl="0"/>
            <a:r>
              <a:rPr lang="en-US"/>
              <a:t>Co-brand and bid defense only: You may replace this box with a sponsor logo. Ensure the logo is on a white or transparent background and you have usage permission.</a:t>
            </a:r>
            <a:br>
              <a:rPr lang="en-US"/>
            </a:br>
            <a:br>
              <a:rPr lang="en-US"/>
            </a:br>
            <a:r>
              <a:rPr lang="en-US"/>
              <a:t>All other presentations, or without sponsor logo: Please delete this box.</a:t>
            </a:r>
          </a:p>
        </p:txBody>
      </p:sp>
      <p:grpSp>
        <p:nvGrpSpPr>
          <p:cNvPr id="39" name="Group 38">
            <a:extLst>
              <a:ext uri="{FF2B5EF4-FFF2-40B4-BE49-F238E27FC236}">
                <a16:creationId xmlns:a16="http://schemas.microsoft.com/office/drawing/2014/main" id="{39C359E7-88C6-42D4-9B64-F7D5FE9CDBC5}"/>
              </a:ext>
            </a:extLst>
          </p:cNvPr>
          <p:cNvGrpSpPr/>
          <p:nvPr/>
        </p:nvGrpSpPr>
        <p:grpSpPr>
          <a:xfrm>
            <a:off x="9941531" y="3804028"/>
            <a:ext cx="2250469" cy="2651308"/>
            <a:chOff x="9941531" y="3804028"/>
            <a:chExt cx="2250469" cy="2651308"/>
          </a:xfrm>
        </p:grpSpPr>
        <p:sp>
          <p:nvSpPr>
            <p:cNvPr id="40" name="Freeform: Shape 39">
              <a:extLst>
                <a:ext uri="{FF2B5EF4-FFF2-40B4-BE49-F238E27FC236}">
                  <a16:creationId xmlns:a16="http://schemas.microsoft.com/office/drawing/2014/main" id="{C4384A34-21CA-42A4-8E46-1EEAC237500E}"/>
                </a:ext>
              </a:extLst>
            </p:cNvPr>
            <p:cNvSpPr/>
            <p:nvPr/>
          </p:nvSpPr>
          <p:spPr>
            <a:xfrm>
              <a:off x="10755844" y="5906186"/>
              <a:ext cx="1436156" cy="549150"/>
            </a:xfrm>
            <a:custGeom>
              <a:avLst/>
              <a:gdLst>
                <a:gd name="connsiteX0" fmla="*/ 274575 w 1436156"/>
                <a:gd name="connsiteY0" fmla="*/ 0 h 549150"/>
                <a:gd name="connsiteX1" fmla="*/ 276477 w 1436156"/>
                <a:gd name="connsiteY1" fmla="*/ 192 h 549150"/>
                <a:gd name="connsiteX2" fmla="*/ 276477 w 1436156"/>
                <a:gd name="connsiteY2" fmla="*/ 0 h 549150"/>
                <a:gd name="connsiteX3" fmla="*/ 1436156 w 1436156"/>
                <a:gd name="connsiteY3" fmla="*/ 0 h 549150"/>
                <a:gd name="connsiteX4" fmla="*/ 1436156 w 1436156"/>
                <a:gd name="connsiteY4" fmla="*/ 549150 h 549150"/>
                <a:gd name="connsiteX5" fmla="*/ 276477 w 1436156"/>
                <a:gd name="connsiteY5" fmla="*/ 549150 h 549150"/>
                <a:gd name="connsiteX6" fmla="*/ 276477 w 1436156"/>
                <a:gd name="connsiteY6" fmla="*/ 548959 h 549150"/>
                <a:gd name="connsiteX7" fmla="*/ 274575 w 1436156"/>
                <a:gd name="connsiteY7" fmla="*/ 549150 h 549150"/>
                <a:gd name="connsiteX8" fmla="*/ 0 w 1436156"/>
                <a:gd name="connsiteY8" fmla="*/ 274575 h 549150"/>
                <a:gd name="connsiteX9" fmla="*/ 274575 w 1436156"/>
                <a:gd name="connsiteY9"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156" h="549150">
                  <a:moveTo>
                    <a:pt x="274575" y="0"/>
                  </a:moveTo>
                  <a:lnTo>
                    <a:pt x="276477" y="192"/>
                  </a:lnTo>
                  <a:lnTo>
                    <a:pt x="276477" y="0"/>
                  </a:lnTo>
                  <a:lnTo>
                    <a:pt x="1436156" y="0"/>
                  </a:lnTo>
                  <a:lnTo>
                    <a:pt x="1436156"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41" name="Freeform: Shape 40">
              <a:extLst>
                <a:ext uri="{FF2B5EF4-FFF2-40B4-BE49-F238E27FC236}">
                  <a16:creationId xmlns:a16="http://schemas.microsoft.com/office/drawing/2014/main" id="{80C482A3-7472-489E-8622-A62D97CBD17C}"/>
                </a:ext>
              </a:extLst>
            </p:cNvPr>
            <p:cNvSpPr/>
            <p:nvPr/>
          </p:nvSpPr>
          <p:spPr>
            <a:xfrm>
              <a:off x="10356354" y="3804028"/>
              <a:ext cx="1835646" cy="549150"/>
            </a:xfrm>
            <a:custGeom>
              <a:avLst/>
              <a:gdLst>
                <a:gd name="connsiteX0" fmla="*/ 274073 w 1835646"/>
                <a:gd name="connsiteY0" fmla="*/ 0 h 549150"/>
                <a:gd name="connsiteX1" fmla="*/ 278104 w 1835646"/>
                <a:gd name="connsiteY1" fmla="*/ 407 h 549150"/>
                <a:gd name="connsiteX2" fmla="*/ 278104 w 1835646"/>
                <a:gd name="connsiteY2" fmla="*/ 0 h 549150"/>
                <a:gd name="connsiteX3" fmla="*/ 1835646 w 1835646"/>
                <a:gd name="connsiteY3" fmla="*/ 0 h 549150"/>
                <a:gd name="connsiteX4" fmla="*/ 1835646 w 1835646"/>
                <a:gd name="connsiteY4" fmla="*/ 549150 h 549150"/>
                <a:gd name="connsiteX5" fmla="*/ 278104 w 1835646"/>
                <a:gd name="connsiteY5" fmla="*/ 549150 h 549150"/>
                <a:gd name="connsiteX6" fmla="*/ 278104 w 1835646"/>
                <a:gd name="connsiteY6" fmla="*/ 547742 h 549150"/>
                <a:gd name="connsiteX7" fmla="*/ 274073 w 1835646"/>
                <a:gd name="connsiteY7" fmla="*/ 548148 h 549150"/>
                <a:gd name="connsiteX8" fmla="*/ 0 w 1835646"/>
                <a:gd name="connsiteY8" fmla="*/ 274074 h 549150"/>
                <a:gd name="connsiteX9" fmla="*/ 274073 w 1835646"/>
                <a:gd name="connsiteY9"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646" h="549150">
                  <a:moveTo>
                    <a:pt x="274073" y="0"/>
                  </a:moveTo>
                  <a:lnTo>
                    <a:pt x="278104" y="407"/>
                  </a:lnTo>
                  <a:lnTo>
                    <a:pt x="278104" y="0"/>
                  </a:lnTo>
                  <a:lnTo>
                    <a:pt x="1835646" y="0"/>
                  </a:lnTo>
                  <a:lnTo>
                    <a:pt x="1835646"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42" name="Freeform: Shape 41">
              <a:extLst>
                <a:ext uri="{FF2B5EF4-FFF2-40B4-BE49-F238E27FC236}">
                  <a16:creationId xmlns:a16="http://schemas.microsoft.com/office/drawing/2014/main" id="{14C68CD5-1D99-4C2F-8258-B69F780AC527}"/>
                </a:ext>
              </a:extLst>
            </p:cNvPr>
            <p:cNvSpPr/>
            <p:nvPr/>
          </p:nvSpPr>
          <p:spPr>
            <a:xfrm>
              <a:off x="9941531" y="4854606"/>
              <a:ext cx="2250469" cy="549150"/>
            </a:xfrm>
            <a:custGeom>
              <a:avLst/>
              <a:gdLst>
                <a:gd name="connsiteX0" fmla="*/ 299044 w 2250469"/>
                <a:gd name="connsiteY0" fmla="*/ 0 h 549150"/>
                <a:gd name="connsiteX1" fmla="*/ 300889 w 2250469"/>
                <a:gd name="connsiteY1" fmla="*/ 171 h 549150"/>
                <a:gd name="connsiteX2" fmla="*/ 300889 w 2250469"/>
                <a:gd name="connsiteY2" fmla="*/ 0 h 549150"/>
                <a:gd name="connsiteX3" fmla="*/ 2250469 w 2250469"/>
                <a:gd name="connsiteY3" fmla="*/ 0 h 549150"/>
                <a:gd name="connsiteX4" fmla="*/ 2250469 w 2250469"/>
                <a:gd name="connsiteY4" fmla="*/ 549150 h 549150"/>
                <a:gd name="connsiteX5" fmla="*/ 300889 w 2250469"/>
                <a:gd name="connsiteY5" fmla="*/ 549150 h 549150"/>
                <a:gd name="connsiteX6" fmla="*/ 300889 w 2250469"/>
                <a:gd name="connsiteY6" fmla="*/ 548980 h 549150"/>
                <a:gd name="connsiteX7" fmla="*/ 299044 w 2250469"/>
                <a:gd name="connsiteY7" fmla="*/ 549150 h 549150"/>
                <a:gd name="connsiteX8" fmla="*/ 0 w 2250469"/>
                <a:gd name="connsiteY8" fmla="*/ 274575 h 549150"/>
                <a:gd name="connsiteX9" fmla="*/ 299044 w 2250469"/>
                <a:gd name="connsiteY9"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0469" h="549150">
                  <a:moveTo>
                    <a:pt x="299044" y="0"/>
                  </a:moveTo>
                  <a:lnTo>
                    <a:pt x="300889" y="171"/>
                  </a:lnTo>
                  <a:lnTo>
                    <a:pt x="300889" y="0"/>
                  </a:lnTo>
                  <a:lnTo>
                    <a:pt x="2250469" y="0"/>
                  </a:lnTo>
                  <a:lnTo>
                    <a:pt x="2250469"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9" name="Graphic 18">
            <a:extLst>
              <a:ext uri="{FF2B5EF4-FFF2-40B4-BE49-F238E27FC236}">
                <a16:creationId xmlns:a16="http://schemas.microsoft.com/office/drawing/2014/main" id="{EFFBAF58-7775-B441-95B2-60BAEE6306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122914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 IQVI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286359"/>
            <a:ext cx="11338560" cy="499412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4" name="Footer Placeholder 4">
            <a:extLst>
              <a:ext uri="{FF2B5EF4-FFF2-40B4-BE49-F238E27FC236}">
                <a16:creationId xmlns:a16="http://schemas.microsoft.com/office/drawing/2014/main" id="{7088911A-0046-5847-8D5E-667B718ECD33}"/>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0" name="Slide Number Placeholder 5">
            <a:extLst>
              <a:ext uri="{FF2B5EF4-FFF2-40B4-BE49-F238E27FC236}">
                <a16:creationId xmlns:a16="http://schemas.microsoft.com/office/drawing/2014/main" id="{FCFC63C0-5262-4767-9F93-DEDAECE24DB7}"/>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0" name="Graphic 9">
            <a:extLst>
              <a:ext uri="{FF2B5EF4-FFF2-40B4-BE49-F238E27FC236}">
                <a16:creationId xmlns:a16="http://schemas.microsoft.com/office/drawing/2014/main" id="{DB41C48F-5C1D-DE41-93AD-B4E269C3B3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69526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ontent_Subhead - IQVIA">
    <p:spTree>
      <p:nvGrpSpPr>
        <p:cNvPr id="1" name=""/>
        <p:cNvGrpSpPr/>
        <p:nvPr/>
      </p:nvGrpSpPr>
      <p:grpSpPr>
        <a:xfrm>
          <a:off x="0" y="0"/>
          <a:ext cx="0" cy="0"/>
          <a:chOff x="0" y="0"/>
          <a:chExt cx="0" cy="0"/>
        </a:xfrm>
      </p:grpSpPr>
      <p:sp>
        <p:nvSpPr>
          <p:cNvPr id="53" name="Content Placeholder 2">
            <a:extLst>
              <a:ext uri="{FF2B5EF4-FFF2-40B4-BE49-F238E27FC236}">
                <a16:creationId xmlns:a16="http://schemas.microsoft.com/office/drawing/2014/main" id="{098016E9-779F-F844-B7C6-670D5E2ED4DC}"/>
              </a:ext>
            </a:extLst>
          </p:cNvPr>
          <p:cNvSpPr>
            <a:spLocks noGrp="1"/>
          </p:cNvSpPr>
          <p:nvPr>
            <p:ph idx="17" hasCustomPrompt="1"/>
          </p:nvPr>
        </p:nvSpPr>
        <p:spPr>
          <a:xfrm>
            <a:off x="384694" y="1702630"/>
            <a:ext cx="11338560" cy="457785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9"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2"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6" name="Footer Placeholder 4">
            <a:extLst>
              <a:ext uri="{FF2B5EF4-FFF2-40B4-BE49-F238E27FC236}">
                <a16:creationId xmlns:a16="http://schemas.microsoft.com/office/drawing/2014/main" id="{4C2A7798-04D8-114F-865E-17D9C5B73EAA}"/>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1" name="Slide Number Placeholder 5">
            <a:extLst>
              <a:ext uri="{FF2B5EF4-FFF2-40B4-BE49-F238E27FC236}">
                <a16:creationId xmlns:a16="http://schemas.microsoft.com/office/drawing/2014/main" id="{780491F4-CBE5-420D-B41C-DA1186C29721}"/>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4" name="Graphic 13">
            <a:extLst>
              <a:ext uri="{FF2B5EF4-FFF2-40B4-BE49-F238E27FC236}">
                <a16:creationId xmlns:a16="http://schemas.microsoft.com/office/drawing/2014/main" id="{C127A24E-C6A6-B348-9405-8C826F52F9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186985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Content_Callout Opt1 - IQVIA">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39BD980-859A-ED43-B5E0-B78C35812A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cxnSp>
        <p:nvCxnSpPr>
          <p:cNvPr id="12" name="Straight Connector 11">
            <a:extLst>
              <a:ext uri="{FF2B5EF4-FFF2-40B4-BE49-F238E27FC236}">
                <a16:creationId xmlns:a16="http://schemas.microsoft.com/office/drawing/2014/main" id="{9531A8FC-B139-A448-96B7-DB54D8693F95}"/>
              </a:ext>
            </a:extLst>
          </p:cNvPr>
          <p:cNvCxnSpPr>
            <a:cxnSpLocks/>
          </p:cNvCxnSpPr>
          <p:nvPr/>
        </p:nvCxnSpPr>
        <p:spPr>
          <a:xfrm>
            <a:off x="8132063" y="1784927"/>
            <a:ext cx="4148329"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D88AF363-7A35-104E-9A0A-BC860A4A42C8}"/>
              </a:ext>
            </a:extLst>
          </p:cNvPr>
          <p:cNvSpPr>
            <a:spLocks noGrp="1"/>
          </p:cNvSpPr>
          <p:nvPr>
            <p:ph idx="17" hasCustomPrompt="1"/>
          </p:nvPr>
        </p:nvSpPr>
        <p:spPr>
          <a:xfrm>
            <a:off x="384694" y="1702626"/>
            <a:ext cx="7492481" cy="4577849"/>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8" name="Text Placeholder 11"/>
          <p:cNvSpPr>
            <a:spLocks noGrp="1"/>
          </p:cNvSpPr>
          <p:nvPr>
            <p:ph type="body" sz="quarter" idx="15" hasCustomPrompt="1"/>
          </p:nvPr>
        </p:nvSpPr>
        <p:spPr bwMode="gray">
          <a:xfrm>
            <a:off x="8132063" y="1876358"/>
            <a:ext cx="3764662" cy="4404117"/>
          </a:xfrm>
          <a:prstGeom prst="rect">
            <a:avLst/>
          </a:prstGeom>
        </p:spPr>
        <p:txBody>
          <a:bodyPr wrap="square" anchor="t" anchorCtr="0">
            <a:noAutofit/>
          </a:bodyPr>
          <a:lstStyle>
            <a:lvl1pPr marL="0" marR="0" indent="0" algn="l" defTabSz="1219170" rtl="0" eaLnBrk="0" fontAlgn="base" latinLnBrk="0" hangingPunct="0">
              <a:lnSpc>
                <a:spcPct val="125000"/>
              </a:lnSpc>
              <a:spcBef>
                <a:spcPts val="0"/>
              </a:spcBef>
              <a:spcAft>
                <a:spcPct val="0"/>
              </a:spcAft>
              <a:buClrTx/>
              <a:buSzTx/>
              <a:buFontTx/>
              <a:buNone/>
              <a:tabLst/>
              <a:defRPr sz="2000" b="1" i="0" baseline="0">
                <a:solidFill>
                  <a:schemeClr val="accent2"/>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a:t>Callouts are 20pt Arial Bold sentence case lorem ipsum dolor sit </a:t>
            </a:r>
            <a:r>
              <a:rPr lang="en-US" noProof="0" err="1"/>
              <a:t>amet</a:t>
            </a:r>
            <a:r>
              <a:rPr lang="en-US" noProof="0"/>
              <a:t>, </a:t>
            </a:r>
            <a:r>
              <a:rPr lang="en-US" noProof="0" err="1"/>
              <a:t>consec</a:t>
            </a:r>
            <a:r>
              <a:rPr lang="en-US" noProof="0"/>
              <a:t> </a:t>
            </a:r>
            <a:r>
              <a:rPr lang="en-US" noProof="0" err="1"/>
              <a:t>tetuer</a:t>
            </a:r>
            <a:r>
              <a:rPr lang="en-US" noProof="0"/>
              <a:t> </a:t>
            </a:r>
            <a:r>
              <a:rPr lang="en-US" noProof="0" err="1"/>
              <a:t>adipiscing</a:t>
            </a:r>
            <a:r>
              <a:rPr lang="en-US" noProof="0"/>
              <a:t> </a:t>
            </a:r>
            <a:r>
              <a:rPr lang="en-US" noProof="0" err="1"/>
              <a:t>elit</a:t>
            </a:r>
            <a:r>
              <a:rPr lang="en-US" noProof="0"/>
              <a:t>, </a:t>
            </a:r>
            <a:r>
              <a:rPr lang="en-US" noProof="0" err="1"/>
              <a:t>sed</a:t>
            </a:r>
            <a:r>
              <a:rPr lang="en-US" noProof="0"/>
              <a:t> </a:t>
            </a:r>
            <a:r>
              <a:rPr lang="en-US" noProof="0" err="1"/>
              <a:t>diam</a:t>
            </a:r>
            <a:r>
              <a:rPr lang="en-US" noProof="0"/>
              <a:t> </a:t>
            </a:r>
            <a:r>
              <a:rPr lang="en-US" noProof="0" err="1"/>
              <a:t>nonummy</a:t>
            </a:r>
            <a:r>
              <a:rPr lang="en-US" noProof="0"/>
              <a:t> </a:t>
            </a:r>
            <a:r>
              <a:rPr lang="en-US" noProof="0" err="1"/>
              <a:t>nibh</a:t>
            </a:r>
            <a:r>
              <a:rPr lang="en-US" noProof="0"/>
              <a:t> </a:t>
            </a:r>
            <a:r>
              <a:rPr lang="en-US" noProof="0" err="1"/>
              <a:t>euismod</a:t>
            </a:r>
            <a:r>
              <a:rPr lang="en-US" noProof="0"/>
              <a:t> </a:t>
            </a:r>
            <a:r>
              <a:rPr lang="en-US" noProof="0" err="1"/>
              <a:t>tincidunt</a:t>
            </a:r>
            <a:r>
              <a:rPr lang="en-US" noProof="0"/>
              <a:t> </a:t>
            </a:r>
            <a:r>
              <a:rPr lang="en-US" noProof="0" err="1"/>
              <a:t>ut</a:t>
            </a:r>
            <a:r>
              <a:rPr lang="en-US" noProof="0"/>
              <a:t> </a:t>
            </a:r>
            <a:r>
              <a:rPr lang="en-US" noProof="0" err="1"/>
              <a:t>laoreet</a:t>
            </a:r>
            <a:r>
              <a:rPr lang="en-US" noProof="0"/>
              <a:t> dolore magna </a:t>
            </a:r>
            <a:r>
              <a:rPr lang="en-US" noProof="0" err="1"/>
              <a:t>aliquam</a:t>
            </a:r>
            <a:r>
              <a:rPr lang="en-US" noProof="0"/>
              <a:t> </a:t>
            </a:r>
            <a:r>
              <a:rPr lang="en-US" noProof="0" err="1"/>
              <a:t>erat</a:t>
            </a:r>
            <a:r>
              <a:rPr lang="en-US" noProof="0"/>
              <a:t> </a:t>
            </a:r>
            <a:r>
              <a:rPr lang="en-US" noProof="0" err="1"/>
              <a:t>volutpat</a:t>
            </a:r>
            <a:r>
              <a:rPr lang="en-US" noProof="0"/>
              <a:t>. </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wrap="square">
            <a:noAutofit/>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wrap="square" anchor="b" anchorCtr="0">
            <a:noAutofit/>
          </a:bodyPr>
          <a:lstStyle>
            <a:lvl1pPr>
              <a:defRPr sz="2800" b="1">
                <a:solidFill>
                  <a:schemeClr val="tx1"/>
                </a:solidFill>
              </a:defRPr>
            </a:lvl1pPr>
          </a:lstStyle>
          <a:p>
            <a:r>
              <a:rPr lang="en-US"/>
              <a:t>Headlines are 28pt Arial Bold sentence case</a:t>
            </a:r>
          </a:p>
        </p:txBody>
      </p:sp>
      <p:sp>
        <p:nvSpPr>
          <p:cNvPr id="60" name="Footer Placeholder 4">
            <a:extLst>
              <a:ext uri="{FF2B5EF4-FFF2-40B4-BE49-F238E27FC236}">
                <a16:creationId xmlns:a16="http://schemas.microsoft.com/office/drawing/2014/main" id="{02449CD6-629F-D647-95E7-AF3F9E15C483}"/>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3" name="Slide Number Placeholder 5">
            <a:extLst>
              <a:ext uri="{FF2B5EF4-FFF2-40B4-BE49-F238E27FC236}">
                <a16:creationId xmlns:a16="http://schemas.microsoft.com/office/drawing/2014/main" id="{241A4459-0EB4-4688-8572-06BA95F5D702}"/>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Tree>
    <p:extLst>
      <p:ext uri="{BB962C8B-B14F-4D97-AF65-F5344CB8AC3E}">
        <p14:creationId xmlns:p14="http://schemas.microsoft.com/office/powerpoint/2010/main" val="351078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and Content_Callout Opt2 - IQVIA">
    <p:spTree>
      <p:nvGrpSpPr>
        <p:cNvPr id="1" name=""/>
        <p:cNvGrpSpPr/>
        <p:nvPr/>
      </p:nvGrpSpPr>
      <p:grpSpPr>
        <a:xfrm>
          <a:off x="0" y="0"/>
          <a:ext cx="0" cy="0"/>
          <a:chOff x="0" y="0"/>
          <a:chExt cx="0" cy="0"/>
        </a:xfrm>
      </p:grpSpPr>
      <p:sp>
        <p:nvSpPr>
          <p:cNvPr id="57" name="Content Placeholder 2">
            <a:extLst>
              <a:ext uri="{FF2B5EF4-FFF2-40B4-BE49-F238E27FC236}">
                <a16:creationId xmlns:a16="http://schemas.microsoft.com/office/drawing/2014/main" id="{D88AF363-7A35-104E-9A0A-BC860A4A42C8}"/>
              </a:ext>
            </a:extLst>
          </p:cNvPr>
          <p:cNvSpPr>
            <a:spLocks noGrp="1"/>
          </p:cNvSpPr>
          <p:nvPr>
            <p:ph idx="17" hasCustomPrompt="1"/>
          </p:nvPr>
        </p:nvSpPr>
        <p:spPr>
          <a:xfrm>
            <a:off x="384694" y="1702626"/>
            <a:ext cx="7492481" cy="457784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8" name="Text Placeholder 11"/>
          <p:cNvSpPr>
            <a:spLocks noGrp="1"/>
          </p:cNvSpPr>
          <p:nvPr>
            <p:ph type="body" sz="quarter" idx="15" hasCustomPrompt="1"/>
          </p:nvPr>
        </p:nvSpPr>
        <p:spPr bwMode="gray">
          <a:xfrm>
            <a:off x="8132063" y="1876358"/>
            <a:ext cx="3764662" cy="4404112"/>
          </a:xfrm>
          <a:prstGeom prst="rect">
            <a:avLst/>
          </a:prstGeom>
        </p:spPr>
        <p:txBody>
          <a:bodyPr wrap="square" anchor="t" anchorCtr="0">
            <a:noAutofit/>
          </a:bodyPr>
          <a:lstStyle>
            <a:lvl1pPr marL="0" marR="0" indent="0" algn="l" defTabSz="1219170" rtl="0" eaLnBrk="0" fontAlgn="base" latinLnBrk="0" hangingPunct="0">
              <a:lnSpc>
                <a:spcPct val="125000"/>
              </a:lnSpc>
              <a:spcBef>
                <a:spcPts val="0"/>
              </a:spcBef>
              <a:spcAft>
                <a:spcPct val="0"/>
              </a:spcAft>
              <a:buClrTx/>
              <a:buSzTx/>
              <a:buFontTx/>
              <a:buNone/>
              <a:tabLst/>
              <a:defRPr sz="2000" b="1" i="0" baseline="0">
                <a:solidFill>
                  <a:schemeClr val="accent1"/>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a:t>Callouts are 20pt Arial Bold sentence case lorem ipsum dolor sit </a:t>
            </a:r>
            <a:r>
              <a:rPr lang="en-US" noProof="0" err="1"/>
              <a:t>amet</a:t>
            </a:r>
            <a:r>
              <a:rPr lang="en-US" noProof="0"/>
              <a:t>, </a:t>
            </a:r>
            <a:r>
              <a:rPr lang="en-US" noProof="0" err="1"/>
              <a:t>consec</a:t>
            </a:r>
            <a:r>
              <a:rPr lang="en-US" noProof="0"/>
              <a:t> </a:t>
            </a:r>
            <a:r>
              <a:rPr lang="en-US" noProof="0" err="1"/>
              <a:t>tetuer</a:t>
            </a:r>
            <a:r>
              <a:rPr lang="en-US" noProof="0"/>
              <a:t> </a:t>
            </a:r>
            <a:r>
              <a:rPr lang="en-US" noProof="0" err="1"/>
              <a:t>adipiscing</a:t>
            </a:r>
            <a:r>
              <a:rPr lang="en-US" noProof="0"/>
              <a:t> </a:t>
            </a:r>
            <a:r>
              <a:rPr lang="en-US" noProof="0" err="1"/>
              <a:t>elit</a:t>
            </a:r>
            <a:r>
              <a:rPr lang="en-US" noProof="0"/>
              <a:t>, </a:t>
            </a:r>
            <a:r>
              <a:rPr lang="en-US" noProof="0" err="1"/>
              <a:t>sed</a:t>
            </a:r>
            <a:r>
              <a:rPr lang="en-US" noProof="0"/>
              <a:t> </a:t>
            </a:r>
            <a:r>
              <a:rPr lang="en-US" noProof="0" err="1"/>
              <a:t>diam</a:t>
            </a:r>
            <a:r>
              <a:rPr lang="en-US" noProof="0"/>
              <a:t> </a:t>
            </a:r>
            <a:r>
              <a:rPr lang="en-US" noProof="0" err="1"/>
              <a:t>nonummy</a:t>
            </a:r>
            <a:r>
              <a:rPr lang="en-US" noProof="0"/>
              <a:t> </a:t>
            </a:r>
            <a:r>
              <a:rPr lang="en-US" noProof="0" err="1"/>
              <a:t>nibh</a:t>
            </a:r>
            <a:r>
              <a:rPr lang="en-US" noProof="0"/>
              <a:t> </a:t>
            </a:r>
            <a:r>
              <a:rPr lang="en-US" noProof="0" err="1"/>
              <a:t>euismod</a:t>
            </a:r>
            <a:r>
              <a:rPr lang="en-US" noProof="0"/>
              <a:t> </a:t>
            </a:r>
            <a:r>
              <a:rPr lang="en-US" noProof="0" err="1"/>
              <a:t>tincidunt</a:t>
            </a:r>
            <a:r>
              <a:rPr lang="en-US" noProof="0"/>
              <a:t> </a:t>
            </a:r>
            <a:r>
              <a:rPr lang="en-US" noProof="0" err="1"/>
              <a:t>ut</a:t>
            </a:r>
            <a:r>
              <a:rPr lang="en-US" noProof="0"/>
              <a:t> </a:t>
            </a:r>
            <a:r>
              <a:rPr lang="en-US" noProof="0" err="1"/>
              <a:t>laoreet</a:t>
            </a:r>
            <a:r>
              <a:rPr lang="en-US" noProof="0"/>
              <a:t> dolore magna </a:t>
            </a:r>
            <a:r>
              <a:rPr lang="en-US" noProof="0" err="1"/>
              <a:t>aliquam</a:t>
            </a:r>
            <a:r>
              <a:rPr lang="en-US" noProof="0"/>
              <a:t> </a:t>
            </a:r>
            <a:r>
              <a:rPr lang="en-US" noProof="0" err="1"/>
              <a:t>erat</a:t>
            </a:r>
            <a:r>
              <a:rPr lang="en-US" noProof="0"/>
              <a:t> </a:t>
            </a:r>
            <a:r>
              <a:rPr lang="en-US" noProof="0" err="1"/>
              <a:t>volutpat</a:t>
            </a:r>
            <a:r>
              <a:rPr lang="en-US" noProof="0"/>
              <a:t>. </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wrap="square">
            <a:noAutofit/>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wrap="square" anchor="b" anchorCtr="0">
            <a:noAutofit/>
          </a:bodyPr>
          <a:lstStyle>
            <a:lvl1pPr>
              <a:defRPr sz="2800" b="1">
                <a:solidFill>
                  <a:schemeClr val="tx1"/>
                </a:solidFill>
              </a:defRPr>
            </a:lvl1pPr>
          </a:lstStyle>
          <a:p>
            <a:r>
              <a:rPr lang="en-US"/>
              <a:t>Headlines are 28pt Arial Bold sentence case</a:t>
            </a:r>
          </a:p>
        </p:txBody>
      </p:sp>
      <p:sp>
        <p:nvSpPr>
          <p:cNvPr id="60" name="Footer Placeholder 4">
            <a:extLst>
              <a:ext uri="{FF2B5EF4-FFF2-40B4-BE49-F238E27FC236}">
                <a16:creationId xmlns:a16="http://schemas.microsoft.com/office/drawing/2014/main" id="{02449CD6-629F-D647-95E7-AF3F9E15C483}"/>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cxnSp>
        <p:nvCxnSpPr>
          <p:cNvPr id="11" name="Straight Connector 10">
            <a:extLst>
              <a:ext uri="{FF2B5EF4-FFF2-40B4-BE49-F238E27FC236}">
                <a16:creationId xmlns:a16="http://schemas.microsoft.com/office/drawing/2014/main" id="{2BB5C6CE-599B-D241-B11C-1899212B39F3}"/>
              </a:ext>
            </a:extLst>
          </p:cNvPr>
          <p:cNvCxnSpPr>
            <a:cxnSpLocks/>
          </p:cNvCxnSpPr>
          <p:nvPr/>
        </p:nvCxnSpPr>
        <p:spPr>
          <a:xfrm>
            <a:off x="8132063" y="1784927"/>
            <a:ext cx="4148329"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3" name="Slide Number Placeholder 5">
            <a:extLst>
              <a:ext uri="{FF2B5EF4-FFF2-40B4-BE49-F238E27FC236}">
                <a16:creationId xmlns:a16="http://schemas.microsoft.com/office/drawing/2014/main" id="{5A70D40F-E06E-4AAC-8094-BC565B24D95E}"/>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2" name="Graphic 11">
            <a:extLst>
              <a:ext uri="{FF2B5EF4-FFF2-40B4-BE49-F238E27FC236}">
                <a16:creationId xmlns:a16="http://schemas.microsoft.com/office/drawing/2014/main" id="{F1328CB7-3B3E-0342-86D5-64775D744D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123817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 IQVIA">
    <p:spTree>
      <p:nvGrpSpPr>
        <p:cNvPr id="1" name=""/>
        <p:cNvGrpSpPr/>
        <p:nvPr/>
      </p:nvGrpSpPr>
      <p:grpSpPr>
        <a:xfrm>
          <a:off x="0" y="0"/>
          <a:ext cx="0" cy="0"/>
          <a:chOff x="0" y="0"/>
          <a:chExt cx="0" cy="0"/>
        </a:xfrm>
      </p:grpSpPr>
      <p:sp>
        <p:nvSpPr>
          <p:cNvPr id="57" name="Content Placeholder 2">
            <a:extLst>
              <a:ext uri="{FF2B5EF4-FFF2-40B4-BE49-F238E27FC236}">
                <a16:creationId xmlns:a16="http://schemas.microsoft.com/office/drawing/2014/main" id="{BB33977D-340C-C244-98B1-44E8B03BE8F1}"/>
              </a:ext>
            </a:extLst>
          </p:cNvPr>
          <p:cNvSpPr>
            <a:spLocks noGrp="1"/>
          </p:cNvSpPr>
          <p:nvPr>
            <p:ph idx="19" hasCustomPrompt="1"/>
          </p:nvPr>
        </p:nvSpPr>
        <p:spPr>
          <a:xfrm>
            <a:off x="6191135" y="1702626"/>
            <a:ext cx="5532119" cy="458114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6" name="Content Placeholder 2">
            <a:extLst>
              <a:ext uri="{FF2B5EF4-FFF2-40B4-BE49-F238E27FC236}">
                <a16:creationId xmlns:a16="http://schemas.microsoft.com/office/drawing/2014/main" id="{92D52BD9-DFA6-1D48-973A-A6C3C874E805}"/>
              </a:ext>
            </a:extLst>
          </p:cNvPr>
          <p:cNvSpPr>
            <a:spLocks noGrp="1"/>
          </p:cNvSpPr>
          <p:nvPr>
            <p:ph idx="18" hasCustomPrompt="1"/>
          </p:nvPr>
        </p:nvSpPr>
        <p:spPr>
          <a:xfrm>
            <a:off x="384694" y="1702626"/>
            <a:ext cx="5532119" cy="4577857"/>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3"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9" name="Footer Placeholder 4">
            <a:extLst>
              <a:ext uri="{FF2B5EF4-FFF2-40B4-BE49-F238E27FC236}">
                <a16:creationId xmlns:a16="http://schemas.microsoft.com/office/drawing/2014/main" id="{7F2D66EE-4D77-E145-9576-4E9D03CE46FE}"/>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2" name="Slide Number Placeholder 5">
            <a:extLst>
              <a:ext uri="{FF2B5EF4-FFF2-40B4-BE49-F238E27FC236}">
                <a16:creationId xmlns:a16="http://schemas.microsoft.com/office/drawing/2014/main" id="{2DFA1798-9673-4022-816E-704E37E4DEA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0" name="Graphic 9">
            <a:extLst>
              <a:ext uri="{FF2B5EF4-FFF2-40B4-BE49-F238E27FC236}">
                <a16:creationId xmlns:a16="http://schemas.microsoft.com/office/drawing/2014/main" id="{2420C18B-DFBF-C046-8D9E-FB3BB18EF1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88553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_NoSubhead - IQVIA">
    <p:spTree>
      <p:nvGrpSpPr>
        <p:cNvPr id="1" name=""/>
        <p:cNvGrpSpPr/>
        <p:nvPr/>
      </p:nvGrpSpPr>
      <p:grpSpPr>
        <a:xfrm>
          <a:off x="0" y="0"/>
          <a:ext cx="0" cy="0"/>
          <a:chOff x="0" y="0"/>
          <a:chExt cx="0" cy="0"/>
        </a:xfrm>
      </p:grpSpPr>
      <p:sp>
        <p:nvSpPr>
          <p:cNvPr id="57" name="Content Placeholder 2">
            <a:extLst>
              <a:ext uri="{FF2B5EF4-FFF2-40B4-BE49-F238E27FC236}">
                <a16:creationId xmlns:a16="http://schemas.microsoft.com/office/drawing/2014/main" id="{BB33977D-340C-C244-98B1-44E8B03BE8F1}"/>
              </a:ext>
            </a:extLst>
          </p:cNvPr>
          <p:cNvSpPr>
            <a:spLocks noGrp="1"/>
          </p:cNvSpPr>
          <p:nvPr>
            <p:ph idx="19" hasCustomPrompt="1"/>
          </p:nvPr>
        </p:nvSpPr>
        <p:spPr>
          <a:xfrm>
            <a:off x="6191135" y="1286358"/>
            <a:ext cx="5532119" cy="4994126"/>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6" name="Content Placeholder 2">
            <a:extLst>
              <a:ext uri="{FF2B5EF4-FFF2-40B4-BE49-F238E27FC236}">
                <a16:creationId xmlns:a16="http://schemas.microsoft.com/office/drawing/2014/main" id="{92D52BD9-DFA6-1D48-973A-A6C3C874E805}"/>
              </a:ext>
            </a:extLst>
          </p:cNvPr>
          <p:cNvSpPr>
            <a:spLocks noGrp="1"/>
          </p:cNvSpPr>
          <p:nvPr>
            <p:ph idx="18" hasCustomPrompt="1"/>
          </p:nvPr>
        </p:nvSpPr>
        <p:spPr>
          <a:xfrm>
            <a:off x="384694" y="1286358"/>
            <a:ext cx="5532119" cy="499412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9" name="Footer Placeholder 4">
            <a:extLst>
              <a:ext uri="{FF2B5EF4-FFF2-40B4-BE49-F238E27FC236}">
                <a16:creationId xmlns:a16="http://schemas.microsoft.com/office/drawing/2014/main" id="{7F2D66EE-4D77-E145-9576-4E9D03CE46FE}"/>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9" name="Slide Number Placeholder 5">
            <a:extLst>
              <a:ext uri="{FF2B5EF4-FFF2-40B4-BE49-F238E27FC236}">
                <a16:creationId xmlns:a16="http://schemas.microsoft.com/office/drawing/2014/main" id="{F54E4B32-E13F-4B83-8982-BF8073A1DC9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0" name="Graphic 9">
            <a:extLst>
              <a:ext uri="{FF2B5EF4-FFF2-40B4-BE49-F238E27FC236}">
                <a16:creationId xmlns:a16="http://schemas.microsoft.com/office/drawing/2014/main" id="{AC061BF7-30ED-394B-918A-D1835A35BE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72830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 IQVIA">
    <p:spTree>
      <p:nvGrpSpPr>
        <p:cNvPr id="1" name=""/>
        <p:cNvGrpSpPr/>
        <p:nvPr/>
      </p:nvGrpSpPr>
      <p:grpSpPr>
        <a:xfrm>
          <a:off x="0" y="0"/>
          <a:ext cx="0" cy="0"/>
          <a:chOff x="0" y="0"/>
          <a:chExt cx="0" cy="0"/>
        </a:xfrm>
      </p:grpSpPr>
      <p:sp>
        <p:nvSpPr>
          <p:cNvPr id="56" name="Content Placeholder 2">
            <a:extLst>
              <a:ext uri="{FF2B5EF4-FFF2-40B4-BE49-F238E27FC236}">
                <a16:creationId xmlns:a16="http://schemas.microsoft.com/office/drawing/2014/main" id="{C2AC1106-6E0D-B341-B75A-C8C2F73E3F26}"/>
              </a:ext>
            </a:extLst>
          </p:cNvPr>
          <p:cNvSpPr>
            <a:spLocks noGrp="1"/>
          </p:cNvSpPr>
          <p:nvPr>
            <p:ph idx="19" hasCustomPrompt="1"/>
          </p:nvPr>
        </p:nvSpPr>
        <p:spPr>
          <a:xfrm>
            <a:off x="384694" y="1702626"/>
            <a:ext cx="3621024" cy="4577857"/>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8" name="Content Placeholder 2">
            <a:extLst>
              <a:ext uri="{FF2B5EF4-FFF2-40B4-BE49-F238E27FC236}">
                <a16:creationId xmlns:a16="http://schemas.microsoft.com/office/drawing/2014/main" id="{ABC0DBC1-9787-6A4E-A4B1-E0E8BE5E8F02}"/>
              </a:ext>
            </a:extLst>
          </p:cNvPr>
          <p:cNvSpPr>
            <a:spLocks noGrp="1"/>
          </p:cNvSpPr>
          <p:nvPr>
            <p:ph idx="20" hasCustomPrompt="1"/>
          </p:nvPr>
        </p:nvSpPr>
        <p:spPr>
          <a:xfrm>
            <a:off x="8102230" y="1702627"/>
            <a:ext cx="3621024" cy="4577856"/>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9" name="Content Placeholder 2">
            <a:extLst>
              <a:ext uri="{FF2B5EF4-FFF2-40B4-BE49-F238E27FC236}">
                <a16:creationId xmlns:a16="http://schemas.microsoft.com/office/drawing/2014/main" id="{88B0BB6F-D4FA-D54D-A387-A1834DE59B82}"/>
              </a:ext>
            </a:extLst>
          </p:cNvPr>
          <p:cNvSpPr>
            <a:spLocks noGrp="1"/>
          </p:cNvSpPr>
          <p:nvPr>
            <p:ph idx="21" hasCustomPrompt="1"/>
          </p:nvPr>
        </p:nvSpPr>
        <p:spPr>
          <a:xfrm>
            <a:off x="4243462" y="1702627"/>
            <a:ext cx="3621024" cy="4577856"/>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61" name="Footer Placeholder 4">
            <a:extLst>
              <a:ext uri="{FF2B5EF4-FFF2-40B4-BE49-F238E27FC236}">
                <a16:creationId xmlns:a16="http://schemas.microsoft.com/office/drawing/2014/main" id="{2B619D02-ECD0-CE4F-A007-98E4EF45BF9C}"/>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3" name="Slide Number Placeholder 5">
            <a:extLst>
              <a:ext uri="{FF2B5EF4-FFF2-40B4-BE49-F238E27FC236}">
                <a16:creationId xmlns:a16="http://schemas.microsoft.com/office/drawing/2014/main" id="{C02E0708-4D86-44F8-B4F9-1E6BEA5F151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1" name="Graphic 10">
            <a:extLst>
              <a:ext uri="{FF2B5EF4-FFF2-40B4-BE49-F238E27FC236}">
                <a16:creationId xmlns:a16="http://schemas.microsoft.com/office/drawing/2014/main" id="{DF16763F-C469-814B-B3F1-2A463EAEA8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34747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White - IQVIA">
    <p:bg>
      <p:bgPr>
        <a:solidFill>
          <a:schemeClr val="bg1"/>
        </a:solidFill>
        <a:effectLst/>
      </p:bgPr>
    </p:bg>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B75BD1-2507-44E0-91E4-42F78B5D2D49}"/>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chemeClr val="bg1">
                    <a:lumMod val="50000"/>
                  </a:schemeClr>
                </a:solidFill>
                <a:ea typeface="Arial" charset="0"/>
                <a:cs typeface="Arial" charset="0"/>
              </a:rPr>
              <a:t>© 2021. All rights reserved. IQVIA</a:t>
            </a:r>
            <a:r>
              <a:rPr lang="en-US" sz="800" baseline="30000">
                <a:solidFill>
                  <a:schemeClr val="bg1">
                    <a:lumMod val="50000"/>
                  </a:schemeClr>
                </a:solidFill>
                <a:ea typeface="Arial" charset="0"/>
                <a:cs typeface="Arial" charset="0"/>
              </a:rPr>
              <a:t>®</a:t>
            </a:r>
            <a:r>
              <a:rPr lang="en-US" sz="800">
                <a:solidFill>
                  <a:schemeClr val="bg1">
                    <a:lumMod val="50000"/>
                  </a:schemeClr>
                </a:solidFill>
                <a:ea typeface="Arial" charset="0"/>
                <a:cs typeface="Arial" charset="0"/>
              </a:rPr>
              <a:t> is a registered trademark of IQVIA Inc. in the United States, the European Union, and various other countries. </a:t>
            </a:r>
            <a:endParaRPr lang="en-US" sz="800" kern="1200">
              <a:solidFill>
                <a:schemeClr val="bg1">
                  <a:lumMod val="50000"/>
                </a:schemeClr>
              </a:solidFill>
              <a:latin typeface="+mn-lt"/>
              <a:ea typeface="Arial" charset="0"/>
              <a:cs typeface="Arial" charset="0"/>
            </a:endParaRPr>
          </a:p>
        </p:txBody>
      </p:sp>
      <p:sp>
        <p:nvSpPr>
          <p:cNvPr id="64" name="Text Placeholder 21">
            <a:extLst>
              <a:ext uri="{FF2B5EF4-FFF2-40B4-BE49-F238E27FC236}">
                <a16:creationId xmlns:a16="http://schemas.microsoft.com/office/drawing/2014/main" id="{098CCE30-6B5A-4DFB-97B5-AF5CCDE0C848}"/>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chemeClr val="accent1"/>
                </a:solidFill>
              </a:defRPr>
            </a:lvl1pPr>
          </a:lstStyle>
          <a:p>
            <a:pPr lvl="0"/>
            <a:r>
              <a:rPr lang="en-US"/>
              <a:t>Subheads are 24pt Arial Italic sentence case and can be 2 lines.</a:t>
            </a:r>
          </a:p>
        </p:txBody>
      </p:sp>
      <p:sp>
        <p:nvSpPr>
          <p:cNvPr id="70" name="Title 1">
            <a:extLst>
              <a:ext uri="{FF2B5EF4-FFF2-40B4-BE49-F238E27FC236}">
                <a16:creationId xmlns:a16="http://schemas.microsoft.com/office/drawing/2014/main" id="{184C4A24-4E36-49F8-AE34-FEFD57A98171}"/>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accent2"/>
                </a:solidFill>
              </a:defRPr>
            </a:lvl1pPr>
          </a:lstStyle>
          <a:p>
            <a:r>
              <a:rPr lang="en-US"/>
              <a:t>Headline 36pt Arial Bold Title Case Should Be No More Than 2 Lines</a:t>
            </a:r>
          </a:p>
        </p:txBody>
      </p:sp>
      <p:sp>
        <p:nvSpPr>
          <p:cNvPr id="71" name="Subtitle 2">
            <a:extLst>
              <a:ext uri="{FF2B5EF4-FFF2-40B4-BE49-F238E27FC236}">
                <a16:creationId xmlns:a16="http://schemas.microsoft.com/office/drawing/2014/main" id="{0E82B801-11C9-4FD7-9D6A-B8DAA2120461}"/>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grpSp>
        <p:nvGrpSpPr>
          <p:cNvPr id="61" name="Group 60">
            <a:extLst>
              <a:ext uri="{FF2B5EF4-FFF2-40B4-BE49-F238E27FC236}">
                <a16:creationId xmlns:a16="http://schemas.microsoft.com/office/drawing/2014/main" id="{B29175BC-552B-D64A-8152-E96EE8CE39AF}"/>
              </a:ext>
            </a:extLst>
          </p:cNvPr>
          <p:cNvGrpSpPr/>
          <p:nvPr/>
        </p:nvGrpSpPr>
        <p:grpSpPr>
          <a:xfrm>
            <a:off x="7036244" y="2752016"/>
            <a:ext cx="5155756" cy="3703320"/>
            <a:chOff x="7036244" y="2752016"/>
            <a:chExt cx="5155756" cy="3703320"/>
          </a:xfrm>
          <a:solidFill>
            <a:schemeClr val="accent1"/>
          </a:solidFill>
        </p:grpSpPr>
        <p:sp>
          <p:nvSpPr>
            <p:cNvPr id="63" name="Freeform 62">
              <a:extLst>
                <a:ext uri="{FF2B5EF4-FFF2-40B4-BE49-F238E27FC236}">
                  <a16:creationId xmlns:a16="http://schemas.microsoft.com/office/drawing/2014/main" id="{D370C788-BCB9-AA4B-83CC-830DE2532168}"/>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5" name="Freeform 64">
              <a:extLst>
                <a:ext uri="{FF2B5EF4-FFF2-40B4-BE49-F238E27FC236}">
                  <a16:creationId xmlns:a16="http://schemas.microsoft.com/office/drawing/2014/main" id="{86A666F2-61DC-1141-A28D-9C664CF9E0DD}"/>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6" name="Freeform 65">
              <a:extLst>
                <a:ext uri="{FF2B5EF4-FFF2-40B4-BE49-F238E27FC236}">
                  <a16:creationId xmlns:a16="http://schemas.microsoft.com/office/drawing/2014/main" id="{B36DAFEC-9E33-D342-8F38-9280EB50249D}"/>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7" name="Freeform 66">
              <a:extLst>
                <a:ext uri="{FF2B5EF4-FFF2-40B4-BE49-F238E27FC236}">
                  <a16:creationId xmlns:a16="http://schemas.microsoft.com/office/drawing/2014/main" id="{14487FF1-1618-4249-B143-BEFFD4E4E8FD}"/>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6" name="Graphic 15">
            <a:extLst>
              <a:ext uri="{FF2B5EF4-FFF2-40B4-BE49-F238E27FC236}">
                <a16:creationId xmlns:a16="http://schemas.microsoft.com/office/drawing/2014/main" id="{4A43F6D9-2B76-4F47-8BB1-588F5D046A7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1564217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Only - IQVIA">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4694" y="294468"/>
            <a:ext cx="11338560" cy="768263"/>
          </a:xfrm>
          <a:prstGeom prst="rect">
            <a:avLst/>
          </a:prstGeom>
        </p:spPr>
        <p:txBody>
          <a:bodyPr lIns="91440" tIns="45720" rIns="91440" bIns="45720" anchor="b" anchorCtr="0"/>
          <a:lstStyle>
            <a:lvl1pPr>
              <a:defRPr sz="2800" b="1">
                <a:solidFill>
                  <a:schemeClr val="tx1"/>
                </a:solidFill>
              </a:defRPr>
            </a:lvl1pPr>
          </a:lstStyle>
          <a:p>
            <a:r>
              <a:rPr lang="en-US"/>
              <a:t>Headlines are 28pt Arial Bold sentence case</a:t>
            </a:r>
          </a:p>
        </p:txBody>
      </p:sp>
      <p:sp>
        <p:nvSpPr>
          <p:cNvPr id="53" name="Footer Placeholder 4">
            <a:extLst>
              <a:ext uri="{FF2B5EF4-FFF2-40B4-BE49-F238E27FC236}">
                <a16:creationId xmlns:a16="http://schemas.microsoft.com/office/drawing/2014/main" id="{B43D20F7-04AA-0E4D-91D5-5DB9ECAF95F0}"/>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29" name="Slide Number Placeholder 5">
            <a:extLst>
              <a:ext uri="{FF2B5EF4-FFF2-40B4-BE49-F238E27FC236}">
                <a16:creationId xmlns:a16="http://schemas.microsoft.com/office/drawing/2014/main" id="{5EA968B8-FA3A-4F62-92E8-E94086C1347B}"/>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7" name="Graphic 6">
            <a:extLst>
              <a:ext uri="{FF2B5EF4-FFF2-40B4-BE49-F238E27FC236}">
                <a16:creationId xmlns:a16="http://schemas.microsoft.com/office/drawing/2014/main" id="{D12220C1-1EAE-C14B-89F3-9751E5993B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62614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Subhead_Only - IQVIA">
    <p:spTree>
      <p:nvGrpSpPr>
        <p:cNvPr id="1" name=""/>
        <p:cNvGrpSpPr/>
        <p:nvPr/>
      </p:nvGrpSpPr>
      <p:grpSpPr>
        <a:xfrm>
          <a:off x="0" y="0"/>
          <a:ext cx="0" cy="0"/>
          <a:chOff x="0" y="0"/>
          <a:chExt cx="0" cy="0"/>
        </a:xfrm>
      </p:grpSpPr>
      <p:sp>
        <p:nvSpPr>
          <p:cNvPr id="12"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5" name="Footer Placeholder 4">
            <a:extLst>
              <a:ext uri="{FF2B5EF4-FFF2-40B4-BE49-F238E27FC236}">
                <a16:creationId xmlns:a16="http://schemas.microsoft.com/office/drawing/2014/main" id="{76ED9213-76D9-7A47-BBC6-21289543AEB2}"/>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5" name="Slide Number Placeholder 5">
            <a:extLst>
              <a:ext uri="{FF2B5EF4-FFF2-40B4-BE49-F238E27FC236}">
                <a16:creationId xmlns:a16="http://schemas.microsoft.com/office/drawing/2014/main" id="{1E387831-BA5F-49F6-AA7A-A7D23D1B4F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8" name="Graphic 7">
            <a:extLst>
              <a:ext uri="{FF2B5EF4-FFF2-40B4-BE49-F238E27FC236}">
                <a16:creationId xmlns:a16="http://schemas.microsoft.com/office/drawing/2014/main" id="{BCBCE073-12D8-9D4F-9B15-2F9BE4AC35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145983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Logo Only - IQVIA">
    <p:spTree>
      <p:nvGrpSpPr>
        <p:cNvPr id="1" name=""/>
        <p:cNvGrpSpPr/>
        <p:nvPr/>
      </p:nvGrpSpPr>
      <p:grpSpPr>
        <a:xfrm>
          <a:off x="0" y="0"/>
          <a:ext cx="0" cy="0"/>
          <a:chOff x="0" y="0"/>
          <a:chExt cx="0" cy="0"/>
        </a:xfrm>
      </p:grpSpPr>
      <p:sp>
        <p:nvSpPr>
          <p:cNvPr id="53" name="Footer Placeholder 4">
            <a:extLst>
              <a:ext uri="{FF2B5EF4-FFF2-40B4-BE49-F238E27FC236}">
                <a16:creationId xmlns:a16="http://schemas.microsoft.com/office/drawing/2014/main" id="{EBE92459-5CCD-6042-9D0E-BAC9DA03F841}"/>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1" name="Slide Number Placeholder 5">
            <a:extLst>
              <a:ext uri="{FF2B5EF4-FFF2-40B4-BE49-F238E27FC236}">
                <a16:creationId xmlns:a16="http://schemas.microsoft.com/office/drawing/2014/main" id="{75C2CC54-E1EC-4DF9-A3B0-2009DB97279A}"/>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6" name="Graphic 5">
            <a:extLst>
              <a:ext uri="{FF2B5EF4-FFF2-40B4-BE49-F238E27FC236}">
                <a16:creationId xmlns:a16="http://schemas.microsoft.com/office/drawing/2014/main" id="{A8B63251-79DB-3544-890F-9DDA614A5D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22578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Blank - IQVIA">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2DEFF783-1996-4984-99EE-7B1AC1AE1A3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Tree>
    <p:extLst>
      <p:ext uri="{BB962C8B-B14F-4D97-AF65-F5344CB8AC3E}">
        <p14:creationId xmlns:p14="http://schemas.microsoft.com/office/powerpoint/2010/main" val="3655269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of Contents - IQVIA">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8658025-8660-B74C-8ED5-6D1A405A1A70}"/>
              </a:ext>
            </a:extLst>
          </p:cNvPr>
          <p:cNvSpPr/>
          <p:nvPr/>
        </p:nvSpPr>
        <p:spPr bwMode="gray">
          <a:xfrm>
            <a:off x="353568" y="0"/>
            <a:ext cx="11484864"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a:p>
        </p:txBody>
      </p:sp>
      <p:sp>
        <p:nvSpPr>
          <p:cNvPr id="54" name="Content Placeholder 2">
            <a:extLst>
              <a:ext uri="{FF2B5EF4-FFF2-40B4-BE49-F238E27FC236}">
                <a16:creationId xmlns:a16="http://schemas.microsoft.com/office/drawing/2014/main" id="{FC9B35E8-F292-2B42-952E-06F2F248C602}"/>
              </a:ext>
            </a:extLst>
          </p:cNvPr>
          <p:cNvSpPr>
            <a:spLocks noGrp="1"/>
          </p:cNvSpPr>
          <p:nvPr>
            <p:ph idx="1" hasCustomPrompt="1"/>
          </p:nvPr>
        </p:nvSpPr>
        <p:spPr>
          <a:xfrm>
            <a:off x="1962418" y="1561892"/>
            <a:ext cx="9163983" cy="4712626"/>
          </a:xfrm>
          <a:prstGeom prst="rect">
            <a:avLst/>
          </a:prstGeom>
        </p:spPr>
        <p:txBody>
          <a:bodyPr/>
          <a:lstStyle>
            <a:lvl1pPr marL="182880" indent="-182880">
              <a:lnSpc>
                <a:spcPct val="100000"/>
              </a:lnSpc>
              <a:spcBef>
                <a:spcPts val="2000"/>
              </a:spcBef>
              <a:buClr>
                <a:schemeClr val="accent1"/>
              </a:buClr>
              <a:buFont typeface="System Font Regular"/>
              <a:buChar char="+"/>
              <a:defRPr sz="1800">
                <a:solidFill>
                  <a:schemeClr val="tx1"/>
                </a:solidFill>
              </a:defRPr>
            </a:lvl1pPr>
            <a:lvl2pPr marL="365760" indent="-182880">
              <a:lnSpc>
                <a:spcPct val="100000"/>
              </a:lnSpc>
              <a:spcBef>
                <a:spcPts val="800"/>
              </a:spcBef>
              <a:buClr>
                <a:schemeClr val="tx1"/>
              </a:buClr>
              <a:buFont typeface="Arial" panose="020B0604020202020204" pitchFamily="34" charset="0"/>
              <a:buChar char="•"/>
              <a:defRPr sz="1600">
                <a:solidFill>
                  <a:schemeClr val="tx1"/>
                </a:solidFill>
              </a:defRPr>
            </a:lvl2pPr>
            <a:lvl3pPr marL="548640" indent="-182880">
              <a:lnSpc>
                <a:spcPct val="100000"/>
              </a:lnSpc>
              <a:spcBef>
                <a:spcPts val="800"/>
              </a:spcBef>
              <a:buClrTx/>
              <a:buFont typeface="Arial" panose="020B0604020202020204" pitchFamily="34" charset="0"/>
              <a:buChar char="›"/>
              <a:defRPr sz="1600">
                <a:solidFill>
                  <a:schemeClr val="tx1"/>
                </a:solidFill>
              </a:defRPr>
            </a:lvl3pPr>
            <a:lvl4pPr marL="731520" indent="-182880">
              <a:lnSpc>
                <a:spcPct val="100000"/>
              </a:lnSpc>
              <a:spcBef>
                <a:spcPts val="800"/>
              </a:spcBef>
              <a:buClrTx/>
              <a:buFont typeface="Arial" panose="020B0604020202020204" pitchFamily="34" charset="0"/>
              <a:buChar char="»"/>
              <a:defRPr sz="1600">
                <a:solidFill>
                  <a:schemeClr val="tx1"/>
                </a:solidFill>
              </a:defRPr>
            </a:lvl4pPr>
            <a:lvl5pPr marL="914400" indent="-182880">
              <a:lnSpc>
                <a:spcPct val="100000"/>
              </a:lnSpc>
              <a:spcBef>
                <a:spcPts val="800"/>
              </a:spcBef>
              <a:buClrTx/>
              <a:buSzPct val="75000"/>
              <a:buFont typeface="Wingdings" panose="05000000000000000000" pitchFamily="2" charset="2"/>
              <a:buChar char="§"/>
              <a:defRPr sz="1600">
                <a:solidFill>
                  <a:schemeClr val="tx1"/>
                </a:solidFill>
              </a:defRPr>
            </a:lvl5pPr>
          </a:lstStyle>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7" name="Title 3">
            <a:extLst>
              <a:ext uri="{FF2B5EF4-FFF2-40B4-BE49-F238E27FC236}">
                <a16:creationId xmlns:a16="http://schemas.microsoft.com/office/drawing/2014/main" id="{7A9E8FF8-48AE-4B47-8CBF-17FB49CF53F8}"/>
              </a:ext>
            </a:extLst>
          </p:cNvPr>
          <p:cNvSpPr>
            <a:spLocks noGrp="1"/>
          </p:cNvSpPr>
          <p:nvPr>
            <p:ph type="title" hasCustomPrompt="1"/>
          </p:nvPr>
        </p:nvSpPr>
        <p:spPr>
          <a:xfrm>
            <a:off x="1962418" y="823398"/>
            <a:ext cx="9163983" cy="594360"/>
          </a:xfrm>
          <a:prstGeom prst="rect">
            <a:avLst/>
          </a:prstGeom>
        </p:spPr>
        <p:txBody>
          <a:bodyPr anchor="ctr"/>
          <a:lstStyle>
            <a:lvl1pPr>
              <a:defRPr sz="3200" b="1">
                <a:solidFill>
                  <a:schemeClr val="accent1"/>
                </a:solidFill>
              </a:defRPr>
            </a:lvl1pPr>
          </a:lstStyle>
          <a:p>
            <a:r>
              <a:rPr lang="en-US"/>
              <a:t>Table of contents or Agenda</a:t>
            </a:r>
          </a:p>
        </p:txBody>
      </p:sp>
      <p:grpSp>
        <p:nvGrpSpPr>
          <p:cNvPr id="4" name="Group 3">
            <a:extLst>
              <a:ext uri="{FF2B5EF4-FFF2-40B4-BE49-F238E27FC236}">
                <a16:creationId xmlns:a16="http://schemas.microsoft.com/office/drawing/2014/main" id="{6A1CD0AD-A634-4EA6-AE67-C63B52CE7B06}"/>
              </a:ext>
            </a:extLst>
          </p:cNvPr>
          <p:cNvGrpSpPr/>
          <p:nvPr/>
        </p:nvGrpSpPr>
        <p:grpSpPr>
          <a:xfrm>
            <a:off x="-1" y="260324"/>
            <a:ext cx="1250388" cy="1575820"/>
            <a:chOff x="-1" y="260324"/>
            <a:chExt cx="1250388" cy="1575820"/>
          </a:xfrm>
          <a:solidFill>
            <a:schemeClr val="accent1"/>
          </a:solidFill>
        </p:grpSpPr>
        <p:grpSp>
          <p:nvGrpSpPr>
            <p:cNvPr id="78" name="Group 77">
              <a:extLst>
                <a:ext uri="{FF2B5EF4-FFF2-40B4-BE49-F238E27FC236}">
                  <a16:creationId xmlns:a16="http://schemas.microsoft.com/office/drawing/2014/main" id="{B2E777F5-EFF3-457A-8259-AC8F3FAFC249}"/>
                </a:ext>
              </a:extLst>
            </p:cNvPr>
            <p:cNvGrpSpPr/>
            <p:nvPr/>
          </p:nvGrpSpPr>
          <p:grpSpPr>
            <a:xfrm>
              <a:off x="686264" y="1652391"/>
              <a:ext cx="564123" cy="183753"/>
              <a:chOff x="876236" y="5534957"/>
              <a:chExt cx="1674271" cy="545364"/>
            </a:xfrm>
            <a:grpFill/>
          </p:grpSpPr>
          <p:sp>
            <p:nvSpPr>
              <p:cNvPr id="96" name="Rectangle 95">
                <a:extLst>
                  <a:ext uri="{FF2B5EF4-FFF2-40B4-BE49-F238E27FC236}">
                    <a16:creationId xmlns:a16="http://schemas.microsoft.com/office/drawing/2014/main" id="{B117E7E6-D510-412B-8045-21F2179CDBFD}"/>
                  </a:ext>
                </a:extLst>
              </p:cNvPr>
              <p:cNvSpPr/>
              <p:nvPr/>
            </p:nvSpPr>
            <p:spPr>
              <a:xfrm>
                <a:off x="1154393" y="5534957"/>
                <a:ext cx="111758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7" name="Oval 96">
                <a:extLst>
                  <a:ext uri="{FF2B5EF4-FFF2-40B4-BE49-F238E27FC236}">
                    <a16:creationId xmlns:a16="http://schemas.microsoft.com/office/drawing/2014/main" id="{79A544B5-B37E-40F9-A3D1-E4A00DF6E89F}"/>
                  </a:ext>
                </a:extLst>
              </p:cNvPr>
              <p:cNvSpPr/>
              <p:nvPr/>
            </p:nvSpPr>
            <p:spPr>
              <a:xfrm>
                <a:off x="2005143"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8" name="Oval 97">
                <a:extLst>
                  <a:ext uri="{FF2B5EF4-FFF2-40B4-BE49-F238E27FC236}">
                    <a16:creationId xmlns:a16="http://schemas.microsoft.com/office/drawing/2014/main" id="{EF1038BB-A4E9-41A9-B2F4-23E7F5CD6621}"/>
                  </a:ext>
                </a:extLst>
              </p:cNvPr>
              <p:cNvSpPr/>
              <p:nvPr/>
            </p:nvSpPr>
            <p:spPr>
              <a:xfrm>
                <a:off x="876236"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79" name="Group 78">
              <a:extLst>
                <a:ext uri="{FF2B5EF4-FFF2-40B4-BE49-F238E27FC236}">
                  <a16:creationId xmlns:a16="http://schemas.microsoft.com/office/drawing/2014/main" id="{029BE464-4CCF-4D58-8077-7337778D29CA}"/>
                </a:ext>
              </a:extLst>
            </p:cNvPr>
            <p:cNvGrpSpPr/>
            <p:nvPr/>
          </p:nvGrpSpPr>
          <p:grpSpPr>
            <a:xfrm>
              <a:off x="864211" y="1304375"/>
              <a:ext cx="386176" cy="183753"/>
              <a:chOff x="1404367" y="4502072"/>
              <a:chExt cx="1146140" cy="545364"/>
            </a:xfrm>
            <a:grpFill/>
          </p:grpSpPr>
          <p:sp>
            <p:nvSpPr>
              <p:cNvPr id="93" name="Rectangle 92">
                <a:extLst>
                  <a:ext uri="{FF2B5EF4-FFF2-40B4-BE49-F238E27FC236}">
                    <a16:creationId xmlns:a16="http://schemas.microsoft.com/office/drawing/2014/main" id="{D0DC8CC7-4C81-439E-B602-330616AC3184}"/>
                  </a:ext>
                </a:extLst>
              </p:cNvPr>
              <p:cNvSpPr/>
              <p:nvPr/>
            </p:nvSpPr>
            <p:spPr>
              <a:xfrm>
                <a:off x="1682197" y="4502072"/>
                <a:ext cx="589775"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4" name="Oval 93">
                <a:extLst>
                  <a:ext uri="{FF2B5EF4-FFF2-40B4-BE49-F238E27FC236}">
                    <a16:creationId xmlns:a16="http://schemas.microsoft.com/office/drawing/2014/main" id="{ECB59EFB-5B99-4637-9821-186308CA811D}"/>
                  </a:ext>
                </a:extLst>
              </p:cNvPr>
              <p:cNvSpPr/>
              <p:nvPr/>
            </p:nvSpPr>
            <p:spPr>
              <a:xfrm>
                <a:off x="2005143"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5" name="Oval 94">
                <a:extLst>
                  <a:ext uri="{FF2B5EF4-FFF2-40B4-BE49-F238E27FC236}">
                    <a16:creationId xmlns:a16="http://schemas.microsoft.com/office/drawing/2014/main" id="{7060CC02-8F6C-45AF-9DBE-33B4EAA77FAE}"/>
                  </a:ext>
                </a:extLst>
              </p:cNvPr>
              <p:cNvSpPr/>
              <p:nvPr/>
            </p:nvSpPr>
            <p:spPr>
              <a:xfrm>
                <a:off x="1404367"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0" name="Group 79">
              <a:extLst>
                <a:ext uri="{FF2B5EF4-FFF2-40B4-BE49-F238E27FC236}">
                  <a16:creationId xmlns:a16="http://schemas.microsoft.com/office/drawing/2014/main" id="{EDBE8CF3-142D-438A-880B-7423D1E442C5}"/>
                </a:ext>
              </a:extLst>
            </p:cNvPr>
            <p:cNvGrpSpPr/>
            <p:nvPr/>
          </p:nvGrpSpPr>
          <p:grpSpPr>
            <a:xfrm>
              <a:off x="917753" y="956358"/>
              <a:ext cx="332634" cy="183753"/>
              <a:chOff x="1560101" y="3469185"/>
              <a:chExt cx="987231" cy="545364"/>
            </a:xfrm>
            <a:grpFill/>
          </p:grpSpPr>
          <p:sp>
            <p:nvSpPr>
              <p:cNvPr id="90" name="Oval 89">
                <a:extLst>
                  <a:ext uri="{FF2B5EF4-FFF2-40B4-BE49-F238E27FC236}">
                    <a16:creationId xmlns:a16="http://schemas.microsoft.com/office/drawing/2014/main" id="{61D9E7AA-5FDE-45C3-B7AC-F8C06B142069}"/>
                  </a:ext>
                </a:extLst>
              </p:cNvPr>
              <p:cNvSpPr/>
              <p:nvPr/>
            </p:nvSpPr>
            <p:spPr>
              <a:xfrm>
                <a:off x="1560101"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1" name="Rectangle 90">
                <a:extLst>
                  <a:ext uri="{FF2B5EF4-FFF2-40B4-BE49-F238E27FC236}">
                    <a16:creationId xmlns:a16="http://schemas.microsoft.com/office/drawing/2014/main" id="{13502E5E-1590-4501-977E-A406C72F35D0}"/>
                  </a:ext>
                </a:extLst>
              </p:cNvPr>
              <p:cNvSpPr/>
              <p:nvPr/>
            </p:nvSpPr>
            <p:spPr>
              <a:xfrm>
                <a:off x="1825936" y="3469185"/>
                <a:ext cx="4460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2" name="Oval 91">
                <a:extLst>
                  <a:ext uri="{FF2B5EF4-FFF2-40B4-BE49-F238E27FC236}">
                    <a16:creationId xmlns:a16="http://schemas.microsoft.com/office/drawing/2014/main" id="{9849375F-4430-4BAF-8CD8-BABE2895B0CD}"/>
                  </a:ext>
                </a:extLst>
              </p:cNvPr>
              <p:cNvSpPr/>
              <p:nvPr/>
            </p:nvSpPr>
            <p:spPr>
              <a:xfrm>
                <a:off x="2001968"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1" name="Group 80">
              <a:extLst>
                <a:ext uri="{FF2B5EF4-FFF2-40B4-BE49-F238E27FC236}">
                  <a16:creationId xmlns:a16="http://schemas.microsoft.com/office/drawing/2014/main" id="{7C368109-07EC-4B00-B53E-7AA055EEDBEE}"/>
                </a:ext>
              </a:extLst>
            </p:cNvPr>
            <p:cNvGrpSpPr/>
            <p:nvPr/>
          </p:nvGrpSpPr>
          <p:grpSpPr>
            <a:xfrm>
              <a:off x="868078" y="608341"/>
              <a:ext cx="382309" cy="183753"/>
              <a:chOff x="1415887" y="2436300"/>
              <a:chExt cx="1134663" cy="545364"/>
            </a:xfrm>
            <a:grpFill/>
          </p:grpSpPr>
          <p:sp>
            <p:nvSpPr>
              <p:cNvPr id="87" name="Oval 86">
                <a:extLst>
                  <a:ext uri="{FF2B5EF4-FFF2-40B4-BE49-F238E27FC236}">
                    <a16:creationId xmlns:a16="http://schemas.microsoft.com/office/drawing/2014/main" id="{458E032A-AC8B-4235-848E-250F4190B814}"/>
                  </a:ext>
                </a:extLst>
              </p:cNvPr>
              <p:cNvSpPr/>
              <p:nvPr/>
            </p:nvSpPr>
            <p:spPr>
              <a:xfrm>
                <a:off x="2005186"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8" name="Oval 87">
                <a:extLst>
                  <a:ext uri="{FF2B5EF4-FFF2-40B4-BE49-F238E27FC236}">
                    <a16:creationId xmlns:a16="http://schemas.microsoft.com/office/drawing/2014/main" id="{6E7F926D-F5AA-4D9E-9C81-33784AC45D52}"/>
                  </a:ext>
                </a:extLst>
              </p:cNvPr>
              <p:cNvSpPr/>
              <p:nvPr/>
            </p:nvSpPr>
            <p:spPr>
              <a:xfrm>
                <a:off x="1415887"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9" name="Rectangle 88">
                <a:extLst>
                  <a:ext uri="{FF2B5EF4-FFF2-40B4-BE49-F238E27FC236}">
                    <a16:creationId xmlns:a16="http://schemas.microsoft.com/office/drawing/2014/main" id="{C1912F97-C2EB-4275-9791-4E9C64D9ACD9}"/>
                  </a:ext>
                </a:extLst>
              </p:cNvPr>
              <p:cNvSpPr/>
              <p:nvPr/>
            </p:nvSpPr>
            <p:spPr>
              <a:xfrm>
                <a:off x="1682240" y="2436300"/>
                <a:ext cx="58973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2" name="Group 81">
              <a:extLst>
                <a:ext uri="{FF2B5EF4-FFF2-40B4-BE49-F238E27FC236}">
                  <a16:creationId xmlns:a16="http://schemas.microsoft.com/office/drawing/2014/main" id="{C16323A1-198A-411C-8014-263092240122}"/>
                </a:ext>
              </a:extLst>
            </p:cNvPr>
            <p:cNvGrpSpPr/>
            <p:nvPr/>
          </p:nvGrpSpPr>
          <p:grpSpPr>
            <a:xfrm>
              <a:off x="693506" y="260324"/>
              <a:ext cx="556881" cy="183753"/>
              <a:chOff x="898206" y="1403413"/>
              <a:chExt cx="1652778" cy="545364"/>
            </a:xfrm>
            <a:grpFill/>
          </p:grpSpPr>
          <p:sp>
            <p:nvSpPr>
              <p:cNvPr id="84" name="Oval 83">
                <a:extLst>
                  <a:ext uri="{FF2B5EF4-FFF2-40B4-BE49-F238E27FC236}">
                    <a16:creationId xmlns:a16="http://schemas.microsoft.com/office/drawing/2014/main" id="{EBCE0676-4E25-4F10-A07B-A47F92C7CF81}"/>
                  </a:ext>
                </a:extLst>
              </p:cNvPr>
              <p:cNvSpPr/>
              <p:nvPr/>
            </p:nvSpPr>
            <p:spPr>
              <a:xfrm>
                <a:off x="2005620"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5" name="Oval 84">
                <a:extLst>
                  <a:ext uri="{FF2B5EF4-FFF2-40B4-BE49-F238E27FC236}">
                    <a16:creationId xmlns:a16="http://schemas.microsoft.com/office/drawing/2014/main" id="{54E9DB86-0937-4D11-B319-669FF994439C}"/>
                  </a:ext>
                </a:extLst>
              </p:cNvPr>
              <p:cNvSpPr/>
              <p:nvPr/>
            </p:nvSpPr>
            <p:spPr>
              <a:xfrm>
                <a:off x="898206"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6" name="Rectangle 85">
                <a:extLst>
                  <a:ext uri="{FF2B5EF4-FFF2-40B4-BE49-F238E27FC236}">
                    <a16:creationId xmlns:a16="http://schemas.microsoft.com/office/drawing/2014/main" id="{3D6AB82A-C88A-4E42-B5CF-C687B3371284}"/>
                  </a:ext>
                </a:extLst>
              </p:cNvPr>
              <p:cNvSpPr/>
              <p:nvPr/>
            </p:nvSpPr>
            <p:spPr>
              <a:xfrm>
                <a:off x="1164538" y="1403413"/>
                <a:ext cx="111758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103" name="Freeform: Shape 102">
              <a:extLst>
                <a:ext uri="{FF2B5EF4-FFF2-40B4-BE49-F238E27FC236}">
                  <a16:creationId xmlns:a16="http://schemas.microsoft.com/office/drawing/2014/main" id="{754DFB64-FFE8-4762-8BD2-6D5B67A56394}"/>
                </a:ext>
              </a:extLst>
            </p:cNvPr>
            <p:cNvSpPr/>
            <p:nvPr/>
          </p:nvSpPr>
          <p:spPr>
            <a:xfrm>
              <a:off x="0" y="260324"/>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6" name="Freeform: Shape 105">
              <a:extLst>
                <a:ext uri="{FF2B5EF4-FFF2-40B4-BE49-F238E27FC236}">
                  <a16:creationId xmlns:a16="http://schemas.microsoft.com/office/drawing/2014/main" id="{82D6BF1B-7B4E-4715-B3AA-0137D5565B61}"/>
                </a:ext>
              </a:extLst>
            </p:cNvPr>
            <p:cNvSpPr/>
            <p:nvPr/>
          </p:nvSpPr>
          <p:spPr>
            <a:xfrm>
              <a:off x="-1" y="608341"/>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2" name="Freeform: Shape 111">
              <a:extLst>
                <a:ext uri="{FF2B5EF4-FFF2-40B4-BE49-F238E27FC236}">
                  <a16:creationId xmlns:a16="http://schemas.microsoft.com/office/drawing/2014/main" id="{DFFECD78-AD3E-430A-825C-361F3F0A6DF1}"/>
                </a:ext>
              </a:extLst>
            </p:cNvPr>
            <p:cNvSpPr/>
            <p:nvPr/>
          </p:nvSpPr>
          <p:spPr>
            <a:xfrm>
              <a:off x="0" y="952508"/>
              <a:ext cx="786403" cy="183006"/>
            </a:xfrm>
            <a:custGeom>
              <a:avLst/>
              <a:gdLst>
                <a:gd name="connsiteX0" fmla="*/ 0 w 786403"/>
                <a:gd name="connsiteY0" fmla="*/ 0 h 183006"/>
                <a:gd name="connsiteX1" fmla="*/ 692936 w 786403"/>
                <a:gd name="connsiteY1" fmla="*/ 0 h 183006"/>
                <a:gd name="connsiteX2" fmla="*/ 692936 w 786403"/>
                <a:gd name="connsiteY2" fmla="*/ 397 h 183006"/>
                <a:gd name="connsiteX3" fmla="*/ 694900 w 786403"/>
                <a:gd name="connsiteY3" fmla="*/ 0 h 183006"/>
                <a:gd name="connsiteX4" fmla="*/ 786403 w 786403"/>
                <a:gd name="connsiteY4" fmla="*/ 91503 h 183006"/>
                <a:gd name="connsiteX5" fmla="*/ 694900 w 786403"/>
                <a:gd name="connsiteY5" fmla="*/ 183006 h 183006"/>
                <a:gd name="connsiteX6" fmla="*/ 692936 w 786403"/>
                <a:gd name="connsiteY6" fmla="*/ 182610 h 183006"/>
                <a:gd name="connsiteX7" fmla="*/ 692936 w 786403"/>
                <a:gd name="connsiteY7" fmla="*/ 183006 h 183006"/>
                <a:gd name="connsiteX8" fmla="*/ 0 w 786403"/>
                <a:gd name="connsiteY8" fmla="*/ 183006 h 183006"/>
                <a:gd name="connsiteX9" fmla="*/ 0 w 786403"/>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403" h="183006">
                  <a:moveTo>
                    <a:pt x="0" y="0"/>
                  </a:moveTo>
                  <a:lnTo>
                    <a:pt x="692936" y="0"/>
                  </a:lnTo>
                  <a:lnTo>
                    <a:pt x="692936" y="397"/>
                  </a:lnTo>
                  <a:lnTo>
                    <a:pt x="694900" y="0"/>
                  </a:lnTo>
                  <a:cubicBezTo>
                    <a:pt x="745436" y="0"/>
                    <a:pt x="786403" y="40967"/>
                    <a:pt x="786403" y="91503"/>
                  </a:cubicBezTo>
                  <a:cubicBezTo>
                    <a:pt x="786403" y="142039"/>
                    <a:pt x="745436" y="183006"/>
                    <a:pt x="694900" y="183006"/>
                  </a:cubicBezTo>
                  <a:lnTo>
                    <a:pt x="692936" y="182610"/>
                  </a:lnTo>
                  <a:lnTo>
                    <a:pt x="69293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5" name="Freeform: Shape 114">
              <a:extLst>
                <a:ext uri="{FF2B5EF4-FFF2-40B4-BE49-F238E27FC236}">
                  <a16:creationId xmlns:a16="http://schemas.microsoft.com/office/drawing/2014/main" id="{01864E2F-2224-4B8D-A54C-010E70A5006D}"/>
                </a:ext>
              </a:extLst>
            </p:cNvPr>
            <p:cNvSpPr/>
            <p:nvPr/>
          </p:nvSpPr>
          <p:spPr>
            <a:xfrm>
              <a:off x="-1" y="1304902"/>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8" name="Freeform: Shape 117">
              <a:extLst>
                <a:ext uri="{FF2B5EF4-FFF2-40B4-BE49-F238E27FC236}">
                  <a16:creationId xmlns:a16="http://schemas.microsoft.com/office/drawing/2014/main" id="{8652EA3D-B91A-4960-BC33-8380D943F8F9}"/>
                </a:ext>
              </a:extLst>
            </p:cNvPr>
            <p:cNvSpPr/>
            <p:nvPr/>
          </p:nvSpPr>
          <p:spPr>
            <a:xfrm>
              <a:off x="0" y="1649603"/>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56" name="Slide Number Placeholder 5">
            <a:extLst>
              <a:ext uri="{FF2B5EF4-FFF2-40B4-BE49-F238E27FC236}">
                <a16:creationId xmlns:a16="http://schemas.microsoft.com/office/drawing/2014/main" id="{030699F5-6B57-4BC7-B774-B8F85B9621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34" name="Graphic 33">
            <a:extLst>
              <a:ext uri="{FF2B5EF4-FFF2-40B4-BE49-F238E27FC236}">
                <a16:creationId xmlns:a16="http://schemas.microsoft.com/office/drawing/2014/main" id="{18FC357D-3DB1-1B43-8FB6-6F70286F74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64802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able of Contents_Two Column - IQVIA">
    <p:bg>
      <p:bgPr>
        <a:solidFill>
          <a:schemeClr val="bg1"/>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8658025-8660-B74C-8ED5-6D1A405A1A70}"/>
              </a:ext>
            </a:extLst>
          </p:cNvPr>
          <p:cNvSpPr/>
          <p:nvPr/>
        </p:nvSpPr>
        <p:spPr bwMode="gray">
          <a:xfrm>
            <a:off x="353568" y="0"/>
            <a:ext cx="11484864" cy="6858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a:p>
        </p:txBody>
      </p:sp>
      <p:sp>
        <p:nvSpPr>
          <p:cNvPr id="54" name="Content Placeholder 2">
            <a:extLst>
              <a:ext uri="{FF2B5EF4-FFF2-40B4-BE49-F238E27FC236}">
                <a16:creationId xmlns:a16="http://schemas.microsoft.com/office/drawing/2014/main" id="{FC9B35E8-F292-2B42-952E-06F2F248C602}"/>
              </a:ext>
            </a:extLst>
          </p:cNvPr>
          <p:cNvSpPr>
            <a:spLocks noGrp="1"/>
          </p:cNvSpPr>
          <p:nvPr>
            <p:ph idx="1" hasCustomPrompt="1"/>
          </p:nvPr>
        </p:nvSpPr>
        <p:spPr>
          <a:xfrm>
            <a:off x="1962418" y="1561892"/>
            <a:ext cx="4442783" cy="4712626"/>
          </a:xfrm>
          <a:prstGeom prst="rect">
            <a:avLst/>
          </a:prstGeom>
        </p:spPr>
        <p:txBody>
          <a:bodyPr/>
          <a:lstStyle>
            <a:lvl1pPr marL="182880" indent="-182880">
              <a:lnSpc>
                <a:spcPct val="100000"/>
              </a:lnSpc>
              <a:spcBef>
                <a:spcPts val="2000"/>
              </a:spcBef>
              <a:buClr>
                <a:schemeClr val="accent1"/>
              </a:buClr>
              <a:buFont typeface="System Font Regular"/>
              <a:buChar char="+"/>
              <a:defRPr sz="1800">
                <a:solidFill>
                  <a:schemeClr val="tx1"/>
                </a:solidFill>
              </a:defRPr>
            </a:lvl1pPr>
            <a:lvl2pPr marL="365760" indent="-182880">
              <a:lnSpc>
                <a:spcPct val="100000"/>
              </a:lnSpc>
              <a:spcBef>
                <a:spcPts val="800"/>
              </a:spcBef>
              <a:buClr>
                <a:schemeClr val="tx1"/>
              </a:buClr>
              <a:buFont typeface="Arial" panose="020B0604020202020204" pitchFamily="34" charset="0"/>
              <a:buChar char="•"/>
              <a:defRPr sz="1600">
                <a:solidFill>
                  <a:schemeClr val="tx1"/>
                </a:solidFill>
              </a:defRPr>
            </a:lvl2pPr>
            <a:lvl3pPr marL="548640" indent="-182880">
              <a:lnSpc>
                <a:spcPct val="100000"/>
              </a:lnSpc>
              <a:spcBef>
                <a:spcPts val="800"/>
              </a:spcBef>
              <a:buClrTx/>
              <a:buFont typeface="Arial" panose="020B0604020202020204" pitchFamily="34" charset="0"/>
              <a:buChar char="›"/>
              <a:defRPr sz="1600">
                <a:solidFill>
                  <a:schemeClr val="tx1"/>
                </a:solidFill>
              </a:defRPr>
            </a:lvl3pPr>
            <a:lvl4pPr marL="731520" indent="-182880">
              <a:lnSpc>
                <a:spcPct val="100000"/>
              </a:lnSpc>
              <a:spcBef>
                <a:spcPts val="800"/>
              </a:spcBef>
              <a:buClrTx/>
              <a:buFont typeface="Arial" panose="020B0604020202020204" pitchFamily="34" charset="0"/>
              <a:buChar char="»"/>
              <a:defRPr sz="1600">
                <a:solidFill>
                  <a:schemeClr val="tx1"/>
                </a:solidFill>
              </a:defRPr>
            </a:lvl4pPr>
            <a:lvl5pPr marL="914400" indent="-182880">
              <a:lnSpc>
                <a:spcPct val="100000"/>
              </a:lnSpc>
              <a:spcBef>
                <a:spcPts val="800"/>
              </a:spcBef>
              <a:buClrTx/>
              <a:buSzPct val="75000"/>
              <a:buFont typeface="Wingdings" panose="05000000000000000000" pitchFamily="2" charset="2"/>
              <a:buChar char="§"/>
              <a:defRPr sz="1600">
                <a:solidFill>
                  <a:schemeClr val="tx1"/>
                </a:solidFill>
              </a:defRPr>
            </a:lvl5pPr>
          </a:lstStyle>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57" name="Title 3">
            <a:extLst>
              <a:ext uri="{FF2B5EF4-FFF2-40B4-BE49-F238E27FC236}">
                <a16:creationId xmlns:a16="http://schemas.microsoft.com/office/drawing/2014/main" id="{7A9E8FF8-48AE-4B47-8CBF-17FB49CF53F8}"/>
              </a:ext>
            </a:extLst>
          </p:cNvPr>
          <p:cNvSpPr>
            <a:spLocks noGrp="1"/>
          </p:cNvSpPr>
          <p:nvPr>
            <p:ph type="title" hasCustomPrompt="1"/>
          </p:nvPr>
        </p:nvSpPr>
        <p:spPr>
          <a:xfrm>
            <a:off x="1962418" y="823398"/>
            <a:ext cx="9163983" cy="594360"/>
          </a:xfrm>
          <a:prstGeom prst="rect">
            <a:avLst/>
          </a:prstGeom>
        </p:spPr>
        <p:txBody>
          <a:bodyPr anchor="ctr"/>
          <a:lstStyle>
            <a:lvl1pPr>
              <a:defRPr sz="3200" b="1">
                <a:solidFill>
                  <a:schemeClr val="accent1"/>
                </a:solidFill>
              </a:defRPr>
            </a:lvl1pPr>
          </a:lstStyle>
          <a:p>
            <a:r>
              <a:rPr lang="en-US"/>
              <a:t>Table of contents or Agenda</a:t>
            </a:r>
          </a:p>
        </p:txBody>
      </p:sp>
      <p:grpSp>
        <p:nvGrpSpPr>
          <p:cNvPr id="4" name="Group 3">
            <a:extLst>
              <a:ext uri="{FF2B5EF4-FFF2-40B4-BE49-F238E27FC236}">
                <a16:creationId xmlns:a16="http://schemas.microsoft.com/office/drawing/2014/main" id="{6A1CD0AD-A634-4EA6-AE67-C63B52CE7B06}"/>
              </a:ext>
            </a:extLst>
          </p:cNvPr>
          <p:cNvGrpSpPr/>
          <p:nvPr/>
        </p:nvGrpSpPr>
        <p:grpSpPr>
          <a:xfrm>
            <a:off x="-1" y="260324"/>
            <a:ext cx="1250388" cy="1575820"/>
            <a:chOff x="-1" y="260324"/>
            <a:chExt cx="1250388" cy="1575820"/>
          </a:xfrm>
          <a:solidFill>
            <a:schemeClr val="accent1"/>
          </a:solidFill>
        </p:grpSpPr>
        <p:grpSp>
          <p:nvGrpSpPr>
            <p:cNvPr id="78" name="Group 77">
              <a:extLst>
                <a:ext uri="{FF2B5EF4-FFF2-40B4-BE49-F238E27FC236}">
                  <a16:creationId xmlns:a16="http://schemas.microsoft.com/office/drawing/2014/main" id="{B2E777F5-EFF3-457A-8259-AC8F3FAFC249}"/>
                </a:ext>
              </a:extLst>
            </p:cNvPr>
            <p:cNvGrpSpPr/>
            <p:nvPr/>
          </p:nvGrpSpPr>
          <p:grpSpPr>
            <a:xfrm>
              <a:off x="686264" y="1652391"/>
              <a:ext cx="564123" cy="183753"/>
              <a:chOff x="876236" y="5534957"/>
              <a:chExt cx="1674271" cy="545364"/>
            </a:xfrm>
            <a:grpFill/>
          </p:grpSpPr>
          <p:sp>
            <p:nvSpPr>
              <p:cNvPr id="96" name="Rectangle 95">
                <a:extLst>
                  <a:ext uri="{FF2B5EF4-FFF2-40B4-BE49-F238E27FC236}">
                    <a16:creationId xmlns:a16="http://schemas.microsoft.com/office/drawing/2014/main" id="{B117E7E6-D510-412B-8045-21F2179CDBFD}"/>
                  </a:ext>
                </a:extLst>
              </p:cNvPr>
              <p:cNvSpPr/>
              <p:nvPr/>
            </p:nvSpPr>
            <p:spPr>
              <a:xfrm>
                <a:off x="1154393" y="5534957"/>
                <a:ext cx="111758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7" name="Oval 96">
                <a:extLst>
                  <a:ext uri="{FF2B5EF4-FFF2-40B4-BE49-F238E27FC236}">
                    <a16:creationId xmlns:a16="http://schemas.microsoft.com/office/drawing/2014/main" id="{79A544B5-B37E-40F9-A3D1-E4A00DF6E89F}"/>
                  </a:ext>
                </a:extLst>
              </p:cNvPr>
              <p:cNvSpPr/>
              <p:nvPr/>
            </p:nvSpPr>
            <p:spPr>
              <a:xfrm>
                <a:off x="2005143"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8" name="Oval 97">
                <a:extLst>
                  <a:ext uri="{FF2B5EF4-FFF2-40B4-BE49-F238E27FC236}">
                    <a16:creationId xmlns:a16="http://schemas.microsoft.com/office/drawing/2014/main" id="{EF1038BB-A4E9-41A9-B2F4-23E7F5CD6621}"/>
                  </a:ext>
                </a:extLst>
              </p:cNvPr>
              <p:cNvSpPr/>
              <p:nvPr/>
            </p:nvSpPr>
            <p:spPr>
              <a:xfrm>
                <a:off x="876236"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79" name="Group 78">
              <a:extLst>
                <a:ext uri="{FF2B5EF4-FFF2-40B4-BE49-F238E27FC236}">
                  <a16:creationId xmlns:a16="http://schemas.microsoft.com/office/drawing/2014/main" id="{029BE464-4CCF-4D58-8077-7337778D29CA}"/>
                </a:ext>
              </a:extLst>
            </p:cNvPr>
            <p:cNvGrpSpPr/>
            <p:nvPr/>
          </p:nvGrpSpPr>
          <p:grpSpPr>
            <a:xfrm>
              <a:off x="864211" y="1304375"/>
              <a:ext cx="386176" cy="183753"/>
              <a:chOff x="1404367" y="4502072"/>
              <a:chExt cx="1146140" cy="545364"/>
            </a:xfrm>
            <a:grpFill/>
          </p:grpSpPr>
          <p:sp>
            <p:nvSpPr>
              <p:cNvPr id="93" name="Rectangle 92">
                <a:extLst>
                  <a:ext uri="{FF2B5EF4-FFF2-40B4-BE49-F238E27FC236}">
                    <a16:creationId xmlns:a16="http://schemas.microsoft.com/office/drawing/2014/main" id="{D0DC8CC7-4C81-439E-B602-330616AC3184}"/>
                  </a:ext>
                </a:extLst>
              </p:cNvPr>
              <p:cNvSpPr/>
              <p:nvPr/>
            </p:nvSpPr>
            <p:spPr>
              <a:xfrm>
                <a:off x="1682197" y="4502072"/>
                <a:ext cx="589775"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4" name="Oval 93">
                <a:extLst>
                  <a:ext uri="{FF2B5EF4-FFF2-40B4-BE49-F238E27FC236}">
                    <a16:creationId xmlns:a16="http://schemas.microsoft.com/office/drawing/2014/main" id="{ECB59EFB-5B99-4637-9821-186308CA811D}"/>
                  </a:ext>
                </a:extLst>
              </p:cNvPr>
              <p:cNvSpPr/>
              <p:nvPr/>
            </p:nvSpPr>
            <p:spPr>
              <a:xfrm>
                <a:off x="2005143"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5" name="Oval 94">
                <a:extLst>
                  <a:ext uri="{FF2B5EF4-FFF2-40B4-BE49-F238E27FC236}">
                    <a16:creationId xmlns:a16="http://schemas.microsoft.com/office/drawing/2014/main" id="{7060CC02-8F6C-45AF-9DBE-33B4EAA77FAE}"/>
                  </a:ext>
                </a:extLst>
              </p:cNvPr>
              <p:cNvSpPr/>
              <p:nvPr/>
            </p:nvSpPr>
            <p:spPr>
              <a:xfrm>
                <a:off x="1404367"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0" name="Group 79">
              <a:extLst>
                <a:ext uri="{FF2B5EF4-FFF2-40B4-BE49-F238E27FC236}">
                  <a16:creationId xmlns:a16="http://schemas.microsoft.com/office/drawing/2014/main" id="{EDBE8CF3-142D-438A-880B-7423D1E442C5}"/>
                </a:ext>
              </a:extLst>
            </p:cNvPr>
            <p:cNvGrpSpPr/>
            <p:nvPr/>
          </p:nvGrpSpPr>
          <p:grpSpPr>
            <a:xfrm>
              <a:off x="917753" y="956358"/>
              <a:ext cx="332634" cy="183753"/>
              <a:chOff x="1560101" y="3469185"/>
              <a:chExt cx="987231" cy="545364"/>
            </a:xfrm>
            <a:grpFill/>
          </p:grpSpPr>
          <p:sp>
            <p:nvSpPr>
              <p:cNvPr id="90" name="Oval 89">
                <a:extLst>
                  <a:ext uri="{FF2B5EF4-FFF2-40B4-BE49-F238E27FC236}">
                    <a16:creationId xmlns:a16="http://schemas.microsoft.com/office/drawing/2014/main" id="{61D9E7AA-5FDE-45C3-B7AC-F8C06B142069}"/>
                  </a:ext>
                </a:extLst>
              </p:cNvPr>
              <p:cNvSpPr/>
              <p:nvPr/>
            </p:nvSpPr>
            <p:spPr>
              <a:xfrm>
                <a:off x="1560101"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1" name="Rectangle 90">
                <a:extLst>
                  <a:ext uri="{FF2B5EF4-FFF2-40B4-BE49-F238E27FC236}">
                    <a16:creationId xmlns:a16="http://schemas.microsoft.com/office/drawing/2014/main" id="{13502E5E-1590-4501-977E-A406C72F35D0}"/>
                  </a:ext>
                </a:extLst>
              </p:cNvPr>
              <p:cNvSpPr/>
              <p:nvPr/>
            </p:nvSpPr>
            <p:spPr>
              <a:xfrm>
                <a:off x="1825936" y="3469185"/>
                <a:ext cx="4460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92" name="Oval 91">
                <a:extLst>
                  <a:ext uri="{FF2B5EF4-FFF2-40B4-BE49-F238E27FC236}">
                    <a16:creationId xmlns:a16="http://schemas.microsoft.com/office/drawing/2014/main" id="{9849375F-4430-4BAF-8CD8-BABE2895B0CD}"/>
                  </a:ext>
                </a:extLst>
              </p:cNvPr>
              <p:cNvSpPr/>
              <p:nvPr/>
            </p:nvSpPr>
            <p:spPr>
              <a:xfrm>
                <a:off x="2001968"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1" name="Group 80">
              <a:extLst>
                <a:ext uri="{FF2B5EF4-FFF2-40B4-BE49-F238E27FC236}">
                  <a16:creationId xmlns:a16="http://schemas.microsoft.com/office/drawing/2014/main" id="{7C368109-07EC-4B00-B53E-7AA055EEDBEE}"/>
                </a:ext>
              </a:extLst>
            </p:cNvPr>
            <p:cNvGrpSpPr/>
            <p:nvPr/>
          </p:nvGrpSpPr>
          <p:grpSpPr>
            <a:xfrm>
              <a:off x="868078" y="608341"/>
              <a:ext cx="382309" cy="183753"/>
              <a:chOff x="1415887" y="2436300"/>
              <a:chExt cx="1134663" cy="545364"/>
            </a:xfrm>
            <a:grpFill/>
          </p:grpSpPr>
          <p:sp>
            <p:nvSpPr>
              <p:cNvPr id="87" name="Oval 86">
                <a:extLst>
                  <a:ext uri="{FF2B5EF4-FFF2-40B4-BE49-F238E27FC236}">
                    <a16:creationId xmlns:a16="http://schemas.microsoft.com/office/drawing/2014/main" id="{458E032A-AC8B-4235-848E-250F4190B814}"/>
                  </a:ext>
                </a:extLst>
              </p:cNvPr>
              <p:cNvSpPr/>
              <p:nvPr/>
            </p:nvSpPr>
            <p:spPr>
              <a:xfrm>
                <a:off x="2005186"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8" name="Oval 87">
                <a:extLst>
                  <a:ext uri="{FF2B5EF4-FFF2-40B4-BE49-F238E27FC236}">
                    <a16:creationId xmlns:a16="http://schemas.microsoft.com/office/drawing/2014/main" id="{6E7F926D-F5AA-4D9E-9C81-33784AC45D52}"/>
                  </a:ext>
                </a:extLst>
              </p:cNvPr>
              <p:cNvSpPr/>
              <p:nvPr/>
            </p:nvSpPr>
            <p:spPr>
              <a:xfrm>
                <a:off x="1415887"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9" name="Rectangle 88">
                <a:extLst>
                  <a:ext uri="{FF2B5EF4-FFF2-40B4-BE49-F238E27FC236}">
                    <a16:creationId xmlns:a16="http://schemas.microsoft.com/office/drawing/2014/main" id="{C1912F97-C2EB-4275-9791-4E9C64D9ACD9}"/>
                  </a:ext>
                </a:extLst>
              </p:cNvPr>
              <p:cNvSpPr/>
              <p:nvPr/>
            </p:nvSpPr>
            <p:spPr>
              <a:xfrm>
                <a:off x="1682240" y="2436300"/>
                <a:ext cx="58973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2" name="Group 81">
              <a:extLst>
                <a:ext uri="{FF2B5EF4-FFF2-40B4-BE49-F238E27FC236}">
                  <a16:creationId xmlns:a16="http://schemas.microsoft.com/office/drawing/2014/main" id="{C16323A1-198A-411C-8014-263092240122}"/>
                </a:ext>
              </a:extLst>
            </p:cNvPr>
            <p:cNvGrpSpPr/>
            <p:nvPr/>
          </p:nvGrpSpPr>
          <p:grpSpPr>
            <a:xfrm>
              <a:off x="693506" y="260324"/>
              <a:ext cx="556881" cy="183753"/>
              <a:chOff x="898206" y="1403413"/>
              <a:chExt cx="1652778" cy="545364"/>
            </a:xfrm>
            <a:grpFill/>
          </p:grpSpPr>
          <p:sp>
            <p:nvSpPr>
              <p:cNvPr id="84" name="Oval 83">
                <a:extLst>
                  <a:ext uri="{FF2B5EF4-FFF2-40B4-BE49-F238E27FC236}">
                    <a16:creationId xmlns:a16="http://schemas.microsoft.com/office/drawing/2014/main" id="{EBCE0676-4E25-4F10-A07B-A47F92C7CF81}"/>
                  </a:ext>
                </a:extLst>
              </p:cNvPr>
              <p:cNvSpPr/>
              <p:nvPr/>
            </p:nvSpPr>
            <p:spPr>
              <a:xfrm>
                <a:off x="2005620"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5" name="Oval 84">
                <a:extLst>
                  <a:ext uri="{FF2B5EF4-FFF2-40B4-BE49-F238E27FC236}">
                    <a16:creationId xmlns:a16="http://schemas.microsoft.com/office/drawing/2014/main" id="{54E9DB86-0937-4D11-B319-669FF994439C}"/>
                  </a:ext>
                </a:extLst>
              </p:cNvPr>
              <p:cNvSpPr/>
              <p:nvPr/>
            </p:nvSpPr>
            <p:spPr>
              <a:xfrm>
                <a:off x="898206"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6" name="Rectangle 85">
                <a:extLst>
                  <a:ext uri="{FF2B5EF4-FFF2-40B4-BE49-F238E27FC236}">
                    <a16:creationId xmlns:a16="http://schemas.microsoft.com/office/drawing/2014/main" id="{3D6AB82A-C88A-4E42-B5CF-C687B3371284}"/>
                  </a:ext>
                </a:extLst>
              </p:cNvPr>
              <p:cNvSpPr/>
              <p:nvPr/>
            </p:nvSpPr>
            <p:spPr>
              <a:xfrm>
                <a:off x="1164538" y="1403413"/>
                <a:ext cx="111758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103" name="Freeform: Shape 102">
              <a:extLst>
                <a:ext uri="{FF2B5EF4-FFF2-40B4-BE49-F238E27FC236}">
                  <a16:creationId xmlns:a16="http://schemas.microsoft.com/office/drawing/2014/main" id="{754DFB64-FFE8-4762-8BD2-6D5B67A56394}"/>
                </a:ext>
              </a:extLst>
            </p:cNvPr>
            <p:cNvSpPr/>
            <p:nvPr/>
          </p:nvSpPr>
          <p:spPr>
            <a:xfrm>
              <a:off x="0" y="260324"/>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06" name="Freeform: Shape 105">
              <a:extLst>
                <a:ext uri="{FF2B5EF4-FFF2-40B4-BE49-F238E27FC236}">
                  <a16:creationId xmlns:a16="http://schemas.microsoft.com/office/drawing/2014/main" id="{82D6BF1B-7B4E-4715-B3AA-0137D5565B61}"/>
                </a:ext>
              </a:extLst>
            </p:cNvPr>
            <p:cNvSpPr/>
            <p:nvPr/>
          </p:nvSpPr>
          <p:spPr>
            <a:xfrm>
              <a:off x="-1" y="608341"/>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2" name="Freeform: Shape 111">
              <a:extLst>
                <a:ext uri="{FF2B5EF4-FFF2-40B4-BE49-F238E27FC236}">
                  <a16:creationId xmlns:a16="http://schemas.microsoft.com/office/drawing/2014/main" id="{DFFECD78-AD3E-430A-825C-361F3F0A6DF1}"/>
                </a:ext>
              </a:extLst>
            </p:cNvPr>
            <p:cNvSpPr/>
            <p:nvPr/>
          </p:nvSpPr>
          <p:spPr>
            <a:xfrm>
              <a:off x="0" y="952508"/>
              <a:ext cx="786403" cy="183006"/>
            </a:xfrm>
            <a:custGeom>
              <a:avLst/>
              <a:gdLst>
                <a:gd name="connsiteX0" fmla="*/ 0 w 786403"/>
                <a:gd name="connsiteY0" fmla="*/ 0 h 183006"/>
                <a:gd name="connsiteX1" fmla="*/ 692936 w 786403"/>
                <a:gd name="connsiteY1" fmla="*/ 0 h 183006"/>
                <a:gd name="connsiteX2" fmla="*/ 692936 w 786403"/>
                <a:gd name="connsiteY2" fmla="*/ 397 h 183006"/>
                <a:gd name="connsiteX3" fmla="*/ 694900 w 786403"/>
                <a:gd name="connsiteY3" fmla="*/ 0 h 183006"/>
                <a:gd name="connsiteX4" fmla="*/ 786403 w 786403"/>
                <a:gd name="connsiteY4" fmla="*/ 91503 h 183006"/>
                <a:gd name="connsiteX5" fmla="*/ 694900 w 786403"/>
                <a:gd name="connsiteY5" fmla="*/ 183006 h 183006"/>
                <a:gd name="connsiteX6" fmla="*/ 692936 w 786403"/>
                <a:gd name="connsiteY6" fmla="*/ 182610 h 183006"/>
                <a:gd name="connsiteX7" fmla="*/ 692936 w 786403"/>
                <a:gd name="connsiteY7" fmla="*/ 183006 h 183006"/>
                <a:gd name="connsiteX8" fmla="*/ 0 w 786403"/>
                <a:gd name="connsiteY8" fmla="*/ 183006 h 183006"/>
                <a:gd name="connsiteX9" fmla="*/ 0 w 786403"/>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6403" h="183006">
                  <a:moveTo>
                    <a:pt x="0" y="0"/>
                  </a:moveTo>
                  <a:lnTo>
                    <a:pt x="692936" y="0"/>
                  </a:lnTo>
                  <a:lnTo>
                    <a:pt x="692936" y="397"/>
                  </a:lnTo>
                  <a:lnTo>
                    <a:pt x="694900" y="0"/>
                  </a:lnTo>
                  <a:cubicBezTo>
                    <a:pt x="745436" y="0"/>
                    <a:pt x="786403" y="40967"/>
                    <a:pt x="786403" y="91503"/>
                  </a:cubicBezTo>
                  <a:cubicBezTo>
                    <a:pt x="786403" y="142039"/>
                    <a:pt x="745436" y="183006"/>
                    <a:pt x="694900" y="183006"/>
                  </a:cubicBezTo>
                  <a:lnTo>
                    <a:pt x="692936" y="182610"/>
                  </a:lnTo>
                  <a:lnTo>
                    <a:pt x="69293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5" name="Freeform: Shape 114">
              <a:extLst>
                <a:ext uri="{FF2B5EF4-FFF2-40B4-BE49-F238E27FC236}">
                  <a16:creationId xmlns:a16="http://schemas.microsoft.com/office/drawing/2014/main" id="{01864E2F-2224-4B8D-A54C-010E70A5006D}"/>
                </a:ext>
              </a:extLst>
            </p:cNvPr>
            <p:cNvSpPr/>
            <p:nvPr/>
          </p:nvSpPr>
          <p:spPr>
            <a:xfrm>
              <a:off x="-1" y="1304902"/>
              <a:ext cx="733596" cy="182880"/>
            </a:xfrm>
            <a:custGeom>
              <a:avLst/>
              <a:gdLst>
                <a:gd name="connsiteX0" fmla="*/ 0 w 733596"/>
                <a:gd name="connsiteY0" fmla="*/ 0 h 182880"/>
                <a:gd name="connsiteX1" fmla="*/ 642156 w 733596"/>
                <a:gd name="connsiteY1" fmla="*/ 0 h 182880"/>
                <a:gd name="connsiteX2" fmla="*/ 733596 w 733596"/>
                <a:gd name="connsiteY2" fmla="*/ 91440 h 182880"/>
                <a:gd name="connsiteX3" fmla="*/ 642156 w 733596"/>
                <a:gd name="connsiteY3" fmla="*/ 182880 h 182880"/>
                <a:gd name="connsiteX4" fmla="*/ 0 w 733596"/>
                <a:gd name="connsiteY4" fmla="*/ 182880 h 182880"/>
                <a:gd name="connsiteX5" fmla="*/ 0 w 733596"/>
                <a:gd name="connsiteY5" fmla="*/ 0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596" h="182880">
                  <a:moveTo>
                    <a:pt x="0" y="0"/>
                  </a:moveTo>
                  <a:lnTo>
                    <a:pt x="642156" y="0"/>
                  </a:lnTo>
                  <a:cubicBezTo>
                    <a:pt x="692657" y="0"/>
                    <a:pt x="733596" y="40939"/>
                    <a:pt x="733596" y="91440"/>
                  </a:cubicBezTo>
                  <a:cubicBezTo>
                    <a:pt x="733596" y="141941"/>
                    <a:pt x="692657" y="182880"/>
                    <a:pt x="642156" y="182880"/>
                  </a:cubicBezTo>
                  <a:lnTo>
                    <a:pt x="0" y="18288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18" name="Freeform: Shape 117">
              <a:extLst>
                <a:ext uri="{FF2B5EF4-FFF2-40B4-BE49-F238E27FC236}">
                  <a16:creationId xmlns:a16="http://schemas.microsoft.com/office/drawing/2014/main" id="{8652EA3D-B91A-4960-BC33-8380D943F8F9}"/>
                </a:ext>
              </a:extLst>
            </p:cNvPr>
            <p:cNvSpPr/>
            <p:nvPr/>
          </p:nvSpPr>
          <p:spPr>
            <a:xfrm>
              <a:off x="0" y="1649603"/>
              <a:ext cx="550424" cy="183006"/>
            </a:xfrm>
            <a:custGeom>
              <a:avLst/>
              <a:gdLst>
                <a:gd name="connsiteX0" fmla="*/ 0 w 550424"/>
                <a:gd name="connsiteY0" fmla="*/ 0 h 183006"/>
                <a:gd name="connsiteX1" fmla="*/ 456956 w 550424"/>
                <a:gd name="connsiteY1" fmla="*/ 0 h 183006"/>
                <a:gd name="connsiteX2" fmla="*/ 456956 w 550424"/>
                <a:gd name="connsiteY2" fmla="*/ 397 h 183006"/>
                <a:gd name="connsiteX3" fmla="*/ 458921 w 550424"/>
                <a:gd name="connsiteY3" fmla="*/ 0 h 183006"/>
                <a:gd name="connsiteX4" fmla="*/ 550424 w 550424"/>
                <a:gd name="connsiteY4" fmla="*/ 91503 h 183006"/>
                <a:gd name="connsiteX5" fmla="*/ 458921 w 550424"/>
                <a:gd name="connsiteY5" fmla="*/ 183006 h 183006"/>
                <a:gd name="connsiteX6" fmla="*/ 456956 w 550424"/>
                <a:gd name="connsiteY6" fmla="*/ 182609 h 183006"/>
                <a:gd name="connsiteX7" fmla="*/ 456956 w 550424"/>
                <a:gd name="connsiteY7" fmla="*/ 183006 h 183006"/>
                <a:gd name="connsiteX8" fmla="*/ 0 w 550424"/>
                <a:gd name="connsiteY8" fmla="*/ 183006 h 183006"/>
                <a:gd name="connsiteX9" fmla="*/ 0 w 550424"/>
                <a:gd name="connsiteY9" fmla="*/ 0 h 18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0424" h="183006">
                  <a:moveTo>
                    <a:pt x="0" y="0"/>
                  </a:moveTo>
                  <a:lnTo>
                    <a:pt x="456956" y="0"/>
                  </a:lnTo>
                  <a:lnTo>
                    <a:pt x="456956" y="397"/>
                  </a:lnTo>
                  <a:lnTo>
                    <a:pt x="458921" y="0"/>
                  </a:lnTo>
                  <a:cubicBezTo>
                    <a:pt x="509457" y="0"/>
                    <a:pt x="550424" y="40967"/>
                    <a:pt x="550424" y="91503"/>
                  </a:cubicBezTo>
                  <a:cubicBezTo>
                    <a:pt x="550424" y="142039"/>
                    <a:pt x="509457" y="183006"/>
                    <a:pt x="458921" y="183006"/>
                  </a:cubicBezTo>
                  <a:lnTo>
                    <a:pt x="456956" y="182609"/>
                  </a:lnTo>
                  <a:lnTo>
                    <a:pt x="456956" y="183006"/>
                  </a:lnTo>
                  <a:lnTo>
                    <a:pt x="0" y="18300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56" name="Slide Number Placeholder 5">
            <a:extLst>
              <a:ext uri="{FF2B5EF4-FFF2-40B4-BE49-F238E27FC236}">
                <a16:creationId xmlns:a16="http://schemas.microsoft.com/office/drawing/2014/main" id="{030699F5-6B57-4BC7-B774-B8F85B96214D}"/>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
        <p:nvSpPr>
          <p:cNvPr id="34" name="Content Placeholder 2">
            <a:extLst>
              <a:ext uri="{FF2B5EF4-FFF2-40B4-BE49-F238E27FC236}">
                <a16:creationId xmlns:a16="http://schemas.microsoft.com/office/drawing/2014/main" id="{A38DDCEC-B402-6B40-82F9-F72F5C447EC7}"/>
              </a:ext>
            </a:extLst>
          </p:cNvPr>
          <p:cNvSpPr>
            <a:spLocks noGrp="1"/>
          </p:cNvSpPr>
          <p:nvPr>
            <p:ph idx="10" hasCustomPrompt="1"/>
          </p:nvPr>
        </p:nvSpPr>
        <p:spPr>
          <a:xfrm>
            <a:off x="6679523" y="1561892"/>
            <a:ext cx="4446878" cy="4712626"/>
          </a:xfrm>
          <a:prstGeom prst="rect">
            <a:avLst/>
          </a:prstGeom>
        </p:spPr>
        <p:txBody>
          <a:bodyPr/>
          <a:lstStyle>
            <a:lvl1pPr marL="182880" indent="-182880">
              <a:lnSpc>
                <a:spcPct val="100000"/>
              </a:lnSpc>
              <a:spcBef>
                <a:spcPts val="2000"/>
              </a:spcBef>
              <a:buClr>
                <a:schemeClr val="accent1"/>
              </a:buClr>
              <a:buFont typeface="System Font Regular"/>
              <a:buChar char="+"/>
              <a:defRPr sz="1800">
                <a:solidFill>
                  <a:schemeClr val="tx1"/>
                </a:solidFill>
              </a:defRPr>
            </a:lvl1pPr>
            <a:lvl2pPr marL="365760" indent="-182880">
              <a:lnSpc>
                <a:spcPct val="100000"/>
              </a:lnSpc>
              <a:spcBef>
                <a:spcPts val="800"/>
              </a:spcBef>
              <a:buClr>
                <a:schemeClr val="tx1"/>
              </a:buClr>
              <a:buFont typeface="Arial" panose="020B0604020202020204" pitchFamily="34" charset="0"/>
              <a:buChar char="•"/>
              <a:defRPr sz="1600">
                <a:solidFill>
                  <a:schemeClr val="tx1"/>
                </a:solidFill>
              </a:defRPr>
            </a:lvl2pPr>
            <a:lvl3pPr marL="548640" indent="-182880">
              <a:lnSpc>
                <a:spcPct val="100000"/>
              </a:lnSpc>
              <a:spcBef>
                <a:spcPts val="800"/>
              </a:spcBef>
              <a:buClrTx/>
              <a:buFont typeface="Arial" panose="020B0604020202020204" pitchFamily="34" charset="0"/>
              <a:buChar char="›"/>
              <a:defRPr sz="1600">
                <a:solidFill>
                  <a:schemeClr val="tx1"/>
                </a:solidFill>
              </a:defRPr>
            </a:lvl3pPr>
            <a:lvl4pPr marL="731520" indent="-182880">
              <a:lnSpc>
                <a:spcPct val="100000"/>
              </a:lnSpc>
              <a:spcBef>
                <a:spcPts val="800"/>
              </a:spcBef>
              <a:buClrTx/>
              <a:buFont typeface="Arial" panose="020B0604020202020204" pitchFamily="34" charset="0"/>
              <a:buChar char="»"/>
              <a:defRPr sz="1600">
                <a:solidFill>
                  <a:schemeClr val="tx1"/>
                </a:solidFill>
              </a:defRPr>
            </a:lvl4pPr>
            <a:lvl5pPr marL="914400" indent="-182880">
              <a:lnSpc>
                <a:spcPct val="100000"/>
              </a:lnSpc>
              <a:spcBef>
                <a:spcPts val="800"/>
              </a:spcBef>
              <a:buClrTx/>
              <a:buSzPct val="75000"/>
              <a:buFont typeface="Wingdings" panose="05000000000000000000" pitchFamily="2" charset="2"/>
              <a:buChar char="§"/>
              <a:defRPr sz="1600">
                <a:solidFill>
                  <a:schemeClr val="tx1"/>
                </a:solidFill>
              </a:defRPr>
            </a:lvl5pPr>
          </a:lstStyle>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a:p>
            <a:pPr lvl="0"/>
            <a:r>
              <a:rPr lang="en-US"/>
              <a:t>Arial 18pt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pic>
        <p:nvPicPr>
          <p:cNvPr id="35" name="Graphic 34">
            <a:extLst>
              <a:ext uri="{FF2B5EF4-FFF2-40B4-BE49-F238E27FC236}">
                <a16:creationId xmlns:a16="http://schemas.microsoft.com/office/drawing/2014/main" id="{9C8C25AB-04B1-1747-A689-D16DAAB4CD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431756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Half Photo Left - IQVIA">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07A7498E-6C5A-334A-934D-1310A399752F}"/>
              </a:ext>
            </a:extLst>
          </p:cNvPr>
          <p:cNvSpPr>
            <a:spLocks noGrp="1"/>
          </p:cNvSpPr>
          <p:nvPr>
            <p:ph type="pic" sz="quarter" idx="12"/>
          </p:nvPr>
        </p:nvSpPr>
        <p:spPr>
          <a:xfrm>
            <a:off x="0" y="0"/>
            <a:ext cx="6108192" cy="6858000"/>
          </a:xfrm>
          <a:prstGeom prst="rect">
            <a:avLst/>
          </a:prstGeom>
          <a:blipFill>
            <a:blip r:embed="rId2"/>
            <a:stretch>
              <a:fillRect l="1"/>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57" name="Content Placeholder 2">
            <a:extLst>
              <a:ext uri="{FF2B5EF4-FFF2-40B4-BE49-F238E27FC236}">
                <a16:creationId xmlns:a16="http://schemas.microsoft.com/office/drawing/2014/main" id="{BB33977D-340C-C244-98B1-44E8B03BE8F1}"/>
              </a:ext>
            </a:extLst>
          </p:cNvPr>
          <p:cNvSpPr>
            <a:spLocks noGrp="1"/>
          </p:cNvSpPr>
          <p:nvPr>
            <p:ph idx="19" hasCustomPrompt="1"/>
          </p:nvPr>
        </p:nvSpPr>
        <p:spPr>
          <a:xfrm>
            <a:off x="6503691" y="2079330"/>
            <a:ext cx="5219563" cy="420115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4" name="Title 1"/>
          <p:cNvSpPr>
            <a:spLocks noGrp="1"/>
          </p:cNvSpPr>
          <p:nvPr>
            <p:ph type="title" hasCustomPrompt="1"/>
          </p:nvPr>
        </p:nvSpPr>
        <p:spPr>
          <a:xfrm>
            <a:off x="6485711" y="1079592"/>
            <a:ext cx="5237542" cy="768263"/>
          </a:xfrm>
          <a:prstGeom prst="rect">
            <a:avLst/>
          </a:prstGeom>
        </p:spPr>
        <p:txBody>
          <a:bodyPr anchor="b" anchorCtr="0"/>
          <a:lstStyle>
            <a:lvl1pPr>
              <a:defRPr sz="2000" b="1">
                <a:solidFill>
                  <a:schemeClr val="tx1"/>
                </a:solidFill>
              </a:defRPr>
            </a:lvl1pPr>
          </a:lstStyle>
          <a:p>
            <a:r>
              <a:rPr lang="en-US"/>
              <a:t>Headlines are 20pt Arial Bold sentence case</a:t>
            </a:r>
          </a:p>
        </p:txBody>
      </p:sp>
      <p:sp>
        <p:nvSpPr>
          <p:cNvPr id="59" name="Footer Placeholder 4">
            <a:extLst>
              <a:ext uri="{FF2B5EF4-FFF2-40B4-BE49-F238E27FC236}">
                <a16:creationId xmlns:a16="http://schemas.microsoft.com/office/drawing/2014/main" id="{7F2D66EE-4D77-E145-9576-4E9D03CE46FE}"/>
              </a:ext>
            </a:extLst>
          </p:cNvPr>
          <p:cNvSpPr>
            <a:spLocks noGrp="1"/>
          </p:cNvSpPr>
          <p:nvPr>
            <p:ph type="ftr" sz="quarter" idx="3"/>
          </p:nvPr>
        </p:nvSpPr>
        <p:spPr bwMode="gray">
          <a:xfrm>
            <a:off x="6485710" y="6387858"/>
            <a:ext cx="3184467"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9" name="Slide Number Placeholder 5">
            <a:extLst>
              <a:ext uri="{FF2B5EF4-FFF2-40B4-BE49-F238E27FC236}">
                <a16:creationId xmlns:a16="http://schemas.microsoft.com/office/drawing/2014/main" id="{F54E4B32-E13F-4B83-8982-BF8073A1DC9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
        <p:nvSpPr>
          <p:cNvPr id="11" name="Text Placeholder 21">
            <a:extLst>
              <a:ext uri="{FF2B5EF4-FFF2-40B4-BE49-F238E27FC236}">
                <a16:creationId xmlns:a16="http://schemas.microsoft.com/office/drawing/2014/main" id="{0A3F7CAF-2DCF-AE44-8B02-C3A9F59943CD}"/>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6.68” wide X 7.5” tall at 150dpi resolution</a:t>
            </a:r>
          </a:p>
        </p:txBody>
      </p:sp>
      <p:pic>
        <p:nvPicPr>
          <p:cNvPr id="12" name="Graphic 11">
            <a:extLst>
              <a:ext uri="{FF2B5EF4-FFF2-40B4-BE49-F238E27FC236}">
                <a16:creationId xmlns:a16="http://schemas.microsoft.com/office/drawing/2014/main" id="{BB9E4976-132F-F449-8124-B504F37C98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5986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Half Photo Right - IQVIA">
    <p:spTree>
      <p:nvGrpSpPr>
        <p:cNvPr id="1" name=""/>
        <p:cNvGrpSpPr/>
        <p:nvPr/>
      </p:nvGrpSpPr>
      <p:grpSpPr>
        <a:xfrm>
          <a:off x="0" y="0"/>
          <a:ext cx="0" cy="0"/>
          <a:chOff x="0" y="0"/>
          <a:chExt cx="0" cy="0"/>
        </a:xfrm>
      </p:grpSpPr>
      <p:sp>
        <p:nvSpPr>
          <p:cNvPr id="16" name="Picture Placeholder 8">
            <a:extLst>
              <a:ext uri="{FF2B5EF4-FFF2-40B4-BE49-F238E27FC236}">
                <a16:creationId xmlns:a16="http://schemas.microsoft.com/office/drawing/2014/main" id="{08ABCCBF-3981-0241-8287-3903E6249049}"/>
              </a:ext>
            </a:extLst>
          </p:cNvPr>
          <p:cNvSpPr>
            <a:spLocks noGrp="1"/>
          </p:cNvSpPr>
          <p:nvPr>
            <p:ph type="pic" sz="quarter" idx="12"/>
          </p:nvPr>
        </p:nvSpPr>
        <p:spPr>
          <a:xfrm>
            <a:off x="6083808" y="0"/>
            <a:ext cx="6108192" cy="6858000"/>
          </a:xfrm>
          <a:prstGeom prst="rect">
            <a:avLst/>
          </a:prstGeom>
          <a:blipFill>
            <a:blip r:embed="rId2"/>
            <a:stretch>
              <a:fillRect l="1"/>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9" name="Slide Number Placeholder 5">
            <a:extLst>
              <a:ext uri="{FF2B5EF4-FFF2-40B4-BE49-F238E27FC236}">
                <a16:creationId xmlns:a16="http://schemas.microsoft.com/office/drawing/2014/main" id="{F54E4B32-E13F-4B83-8982-BF8073A1DC94}"/>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
        <p:nvSpPr>
          <p:cNvPr id="11" name="Text Placeholder 21">
            <a:extLst>
              <a:ext uri="{FF2B5EF4-FFF2-40B4-BE49-F238E27FC236}">
                <a16:creationId xmlns:a16="http://schemas.microsoft.com/office/drawing/2014/main" id="{0A3F7CAF-2DCF-AE44-8B02-C3A9F59943CD}"/>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6.68” wide X 7.5” tall at 150dpi resolution</a:t>
            </a:r>
          </a:p>
        </p:txBody>
      </p:sp>
      <p:sp>
        <p:nvSpPr>
          <p:cNvPr id="13" name="Title 1">
            <a:extLst>
              <a:ext uri="{FF2B5EF4-FFF2-40B4-BE49-F238E27FC236}">
                <a16:creationId xmlns:a16="http://schemas.microsoft.com/office/drawing/2014/main" id="{DB8F1DF2-27A3-8249-8796-6A002E0D8CF0}"/>
              </a:ext>
            </a:extLst>
          </p:cNvPr>
          <p:cNvSpPr>
            <a:spLocks noGrp="1"/>
          </p:cNvSpPr>
          <p:nvPr>
            <p:ph type="title" hasCustomPrompt="1"/>
          </p:nvPr>
        </p:nvSpPr>
        <p:spPr>
          <a:xfrm>
            <a:off x="384694" y="1079592"/>
            <a:ext cx="5237543" cy="768263"/>
          </a:xfrm>
          <a:prstGeom prst="rect">
            <a:avLst/>
          </a:prstGeom>
        </p:spPr>
        <p:txBody>
          <a:bodyPr anchor="b" anchorCtr="0"/>
          <a:lstStyle>
            <a:lvl1pPr>
              <a:defRPr sz="2000" b="1">
                <a:solidFill>
                  <a:schemeClr val="tx1"/>
                </a:solidFill>
              </a:defRPr>
            </a:lvl1pPr>
          </a:lstStyle>
          <a:p>
            <a:r>
              <a:rPr lang="en-US"/>
              <a:t>Headlines are 20pt Arial Bold sentence case</a:t>
            </a:r>
          </a:p>
        </p:txBody>
      </p:sp>
      <p:sp>
        <p:nvSpPr>
          <p:cNvPr id="15" name="Footer Placeholder 4">
            <a:extLst>
              <a:ext uri="{FF2B5EF4-FFF2-40B4-BE49-F238E27FC236}">
                <a16:creationId xmlns:a16="http://schemas.microsoft.com/office/drawing/2014/main" id="{9DD56D8B-7A45-7247-92A2-DECA0DA4B2B6}"/>
              </a:ext>
            </a:extLst>
          </p:cNvPr>
          <p:cNvSpPr>
            <a:spLocks noGrp="1"/>
          </p:cNvSpPr>
          <p:nvPr>
            <p:ph type="ftr" sz="quarter" idx="3"/>
          </p:nvPr>
        </p:nvSpPr>
        <p:spPr bwMode="gray">
          <a:xfrm>
            <a:off x="384694" y="6387858"/>
            <a:ext cx="5237543"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8" name="Content Placeholder 2">
            <a:extLst>
              <a:ext uri="{FF2B5EF4-FFF2-40B4-BE49-F238E27FC236}">
                <a16:creationId xmlns:a16="http://schemas.microsoft.com/office/drawing/2014/main" id="{04B5D617-8638-9248-B078-99CA6D58FCAF}"/>
              </a:ext>
            </a:extLst>
          </p:cNvPr>
          <p:cNvSpPr>
            <a:spLocks noGrp="1"/>
          </p:cNvSpPr>
          <p:nvPr>
            <p:ph idx="19" hasCustomPrompt="1"/>
          </p:nvPr>
        </p:nvSpPr>
        <p:spPr>
          <a:xfrm>
            <a:off x="402674" y="2079330"/>
            <a:ext cx="5219563" cy="420115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Tree>
    <p:extLst>
      <p:ext uri="{BB962C8B-B14F-4D97-AF65-F5344CB8AC3E}">
        <p14:creationId xmlns:p14="http://schemas.microsoft.com/office/powerpoint/2010/main" val="324963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ivider Photo Left - IQVIA">
    <p:bg>
      <p:bgPr>
        <a:solidFill>
          <a:schemeClr val="bg1"/>
        </a:solidFill>
        <a:effectLst/>
      </p:bgPr>
    </p:bg>
    <p:spTree>
      <p:nvGrpSpPr>
        <p:cNvPr id="1" name=""/>
        <p:cNvGrpSpPr/>
        <p:nvPr/>
      </p:nvGrpSpPr>
      <p:grpSpPr>
        <a:xfrm>
          <a:off x="0" y="0"/>
          <a:ext cx="0" cy="0"/>
          <a:chOff x="0" y="0"/>
          <a:chExt cx="0" cy="0"/>
        </a:xfrm>
      </p:grpSpPr>
      <p:sp>
        <p:nvSpPr>
          <p:cNvPr id="7" name="Picture Placeholder 8">
            <a:extLst>
              <a:ext uri="{FF2B5EF4-FFF2-40B4-BE49-F238E27FC236}">
                <a16:creationId xmlns:a16="http://schemas.microsoft.com/office/drawing/2014/main" id="{1EBA7B86-AF66-5642-80C5-A8A4D9FEB9C2}"/>
              </a:ext>
            </a:extLst>
          </p:cNvPr>
          <p:cNvSpPr>
            <a:spLocks noGrp="1"/>
          </p:cNvSpPr>
          <p:nvPr>
            <p:ph type="pic" sz="quarter" idx="13"/>
          </p:nvPr>
        </p:nvSpPr>
        <p:spPr>
          <a:xfrm>
            <a:off x="0" y="0"/>
            <a:ext cx="12192000" cy="6858000"/>
          </a:xfrm>
          <a:prstGeom prst="rect">
            <a:avLst/>
          </a:prstGeom>
          <a:blipFill dpi="0" rotWithShape="1">
            <a:blip r:embed="rId2"/>
            <a:srcRect/>
            <a:stretch>
              <a:fillRect/>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10" name="Title 1">
            <a:extLst>
              <a:ext uri="{FF2B5EF4-FFF2-40B4-BE49-F238E27FC236}">
                <a16:creationId xmlns:a16="http://schemas.microsoft.com/office/drawing/2014/main" id="{43B40F6B-0093-4E4E-93B6-688B272C1086}"/>
              </a:ext>
            </a:extLst>
          </p:cNvPr>
          <p:cNvSpPr>
            <a:spLocks noGrp="1"/>
          </p:cNvSpPr>
          <p:nvPr>
            <p:ph type="title" hasCustomPrompt="1"/>
          </p:nvPr>
        </p:nvSpPr>
        <p:spPr bwMode="white">
          <a:xfrm>
            <a:off x="1044112" y="0"/>
            <a:ext cx="4114799" cy="2971800"/>
          </a:xfrm>
          <a:prstGeom prst="rect">
            <a:avLst/>
          </a:prstGeom>
          <a:solidFill>
            <a:srgbClr val="F4F4F4"/>
          </a:solidFill>
          <a:ln>
            <a:noFill/>
          </a:ln>
        </p:spPr>
        <p:txBody>
          <a:bodyPr lIns="274320" anchor="ctr" anchorCtr="0"/>
          <a:lstStyle>
            <a:lvl1pPr>
              <a:lnSpc>
                <a:spcPct val="100000"/>
              </a:lnSpc>
              <a:defRPr sz="3600" b="1">
                <a:solidFill>
                  <a:schemeClr val="accent1"/>
                </a:solidFill>
              </a:defRPr>
            </a:lvl1pPr>
          </a:lstStyle>
          <a:p>
            <a:r>
              <a:rPr lang="en-US"/>
              <a:t>Photo dividers with text on left 36pt Arial Bold sentence case</a:t>
            </a:r>
          </a:p>
        </p:txBody>
      </p:sp>
      <p:sp>
        <p:nvSpPr>
          <p:cNvPr id="5" name="Slide Number Placeholder 5">
            <a:extLst>
              <a:ext uri="{FF2B5EF4-FFF2-40B4-BE49-F238E27FC236}">
                <a16:creationId xmlns:a16="http://schemas.microsoft.com/office/drawing/2014/main" id="{7D62E9D9-E5C1-F84F-9915-F25709579CD2}"/>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
        <p:nvSpPr>
          <p:cNvPr id="6" name="Text Placeholder 21">
            <a:extLst>
              <a:ext uri="{FF2B5EF4-FFF2-40B4-BE49-F238E27FC236}">
                <a16:creationId xmlns:a16="http://schemas.microsoft.com/office/drawing/2014/main" id="{72E2FA7F-1AB5-4252-BF66-00A17FC6F030}"/>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13.33” wide X 7.5” tall at 150dpi resolution</a:t>
            </a:r>
          </a:p>
        </p:txBody>
      </p:sp>
    </p:spTree>
    <p:extLst>
      <p:ext uri="{BB962C8B-B14F-4D97-AF65-F5344CB8AC3E}">
        <p14:creationId xmlns:p14="http://schemas.microsoft.com/office/powerpoint/2010/main" val="2442259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ivider Photo Right - IQVIA">
    <p:spTree>
      <p:nvGrpSpPr>
        <p:cNvPr id="1" name=""/>
        <p:cNvGrpSpPr/>
        <p:nvPr/>
      </p:nvGrpSpPr>
      <p:grpSpPr>
        <a:xfrm>
          <a:off x="0" y="0"/>
          <a:ext cx="0" cy="0"/>
          <a:chOff x="0" y="0"/>
          <a:chExt cx="0" cy="0"/>
        </a:xfrm>
      </p:grpSpPr>
      <p:sp>
        <p:nvSpPr>
          <p:cNvPr id="10" name="Picture Placeholder 8">
            <a:extLst>
              <a:ext uri="{FF2B5EF4-FFF2-40B4-BE49-F238E27FC236}">
                <a16:creationId xmlns:a16="http://schemas.microsoft.com/office/drawing/2014/main" id="{D8C96C06-AFDA-BB43-A8AD-9713C5A7978C}"/>
              </a:ext>
            </a:extLst>
          </p:cNvPr>
          <p:cNvSpPr>
            <a:spLocks noGrp="1" noChangeAspect="1"/>
          </p:cNvSpPr>
          <p:nvPr>
            <p:ph type="pic" sz="quarter" idx="13"/>
          </p:nvPr>
        </p:nvSpPr>
        <p:spPr>
          <a:xfrm>
            <a:off x="0" y="0"/>
            <a:ext cx="12192000" cy="6858000"/>
          </a:xfrm>
          <a:prstGeom prst="rect">
            <a:avLst/>
          </a:prstGeom>
          <a:blipFill dpi="0" rotWithShape="1">
            <a:blip r:embed="rId2"/>
            <a:srcRect/>
            <a:stretch>
              <a:fillRect/>
            </a:stretch>
          </a:blipFill>
          <a:effectLst/>
        </p:spPr>
        <p:txBody>
          <a:bodyPr anchor="ct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6000" b="1">
                <a:solidFill>
                  <a:srgbClr val="DA291C"/>
                </a:solidFill>
              </a:defRPr>
            </a:lvl1pPr>
          </a:lstStyle>
          <a:p>
            <a:r>
              <a:rPr lang="en-US"/>
              <a:t>Click icon to add picture</a:t>
            </a:r>
          </a:p>
        </p:txBody>
      </p:sp>
      <p:sp>
        <p:nvSpPr>
          <p:cNvPr id="6" name="Slide Number Placeholder 5">
            <a:extLst>
              <a:ext uri="{FF2B5EF4-FFF2-40B4-BE49-F238E27FC236}">
                <a16:creationId xmlns:a16="http://schemas.microsoft.com/office/drawing/2014/main" id="{29EE2810-5A25-4006-AC1A-C7724FC47010}"/>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
        <p:nvSpPr>
          <p:cNvPr id="9" name="Title 1">
            <a:extLst>
              <a:ext uri="{FF2B5EF4-FFF2-40B4-BE49-F238E27FC236}">
                <a16:creationId xmlns:a16="http://schemas.microsoft.com/office/drawing/2014/main" id="{0E374672-D2D3-4DCE-8649-950F3EAEDBB8}"/>
              </a:ext>
            </a:extLst>
          </p:cNvPr>
          <p:cNvSpPr>
            <a:spLocks noGrp="1"/>
          </p:cNvSpPr>
          <p:nvPr>
            <p:ph type="title" hasCustomPrompt="1"/>
          </p:nvPr>
        </p:nvSpPr>
        <p:spPr bwMode="white">
          <a:xfrm>
            <a:off x="7033089" y="0"/>
            <a:ext cx="4114799" cy="2971800"/>
          </a:xfrm>
          <a:prstGeom prst="rect">
            <a:avLst/>
          </a:prstGeom>
          <a:solidFill>
            <a:srgbClr val="F4F4F4"/>
          </a:solidFill>
        </p:spPr>
        <p:txBody>
          <a:bodyPr lIns="274320" anchor="ctr" anchorCtr="0"/>
          <a:lstStyle>
            <a:lvl1pPr>
              <a:lnSpc>
                <a:spcPct val="100000"/>
              </a:lnSpc>
              <a:defRPr sz="3600" b="1">
                <a:solidFill>
                  <a:schemeClr val="accent1"/>
                </a:solidFill>
              </a:defRPr>
            </a:lvl1pPr>
          </a:lstStyle>
          <a:p>
            <a:r>
              <a:rPr lang="en-US"/>
              <a:t>Photo dividers with text on right 36pt Arial Bold sentence case</a:t>
            </a:r>
          </a:p>
        </p:txBody>
      </p:sp>
      <p:sp>
        <p:nvSpPr>
          <p:cNvPr id="7" name="Text Placeholder 21">
            <a:extLst>
              <a:ext uri="{FF2B5EF4-FFF2-40B4-BE49-F238E27FC236}">
                <a16:creationId xmlns:a16="http://schemas.microsoft.com/office/drawing/2014/main" id="{24BBE5E7-5805-45C0-A8D8-6F96062DEC21}"/>
              </a:ext>
            </a:extLst>
          </p:cNvPr>
          <p:cNvSpPr>
            <a:spLocks noGrp="1"/>
          </p:cNvSpPr>
          <p:nvPr>
            <p:ph type="body" sz="quarter" idx="11" hasCustomPrompt="1"/>
          </p:nvPr>
        </p:nvSpPr>
        <p:spPr>
          <a:xfrm>
            <a:off x="0" y="6969760"/>
            <a:ext cx="8016949" cy="302910"/>
          </a:xfrm>
          <a:prstGeom prst="rect">
            <a:avLst/>
          </a:prstGeom>
          <a:solidFill>
            <a:srgbClr val="DA291C"/>
          </a:solidFill>
        </p:spPr>
        <p:txBody>
          <a:bodyPr anchor="ctr">
            <a:noAutofit/>
          </a:bodyPr>
          <a:lstStyle>
            <a:lvl1pPr marL="0" indent="0" algn="ctr">
              <a:lnSpc>
                <a:spcPct val="100000"/>
              </a:lnSpc>
              <a:spcBef>
                <a:spcPts val="0"/>
              </a:spcBef>
              <a:buNone/>
              <a:defRPr sz="1400" b="0" i="0">
                <a:solidFill>
                  <a:schemeClr val="bg1"/>
                </a:solidFill>
              </a:defRPr>
            </a:lvl1pPr>
          </a:lstStyle>
          <a:p>
            <a:pPr lvl="0"/>
            <a:r>
              <a:rPr lang="en-US"/>
              <a:t>NOTE: All photos used in this layout must be cropped to 13.33” wide X 7.5” tall at 150dpi resolution</a:t>
            </a:r>
          </a:p>
        </p:txBody>
      </p:sp>
    </p:spTree>
    <p:extLst>
      <p:ext uri="{BB962C8B-B14F-4D97-AF65-F5344CB8AC3E}">
        <p14:creationId xmlns:p14="http://schemas.microsoft.com/office/powerpoint/2010/main" val="32148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ver Co-Brand - IQVIA">
    <p:bg>
      <p:bgPr>
        <a:solidFill>
          <a:schemeClr val="bg1"/>
        </a:solidFill>
        <a:effectLst/>
      </p:bgPr>
    </p:bg>
    <p:spTree>
      <p:nvGrpSpPr>
        <p:cNvPr id="1" name=""/>
        <p:cNvGrpSpPr/>
        <p:nvPr/>
      </p:nvGrpSpPr>
      <p:grpSpPr>
        <a:xfrm>
          <a:off x="0" y="0"/>
          <a:ext cx="0" cy="0"/>
          <a:chOff x="0" y="0"/>
          <a:chExt cx="0" cy="0"/>
        </a:xfrm>
      </p:grpSpPr>
      <p:sp>
        <p:nvSpPr>
          <p:cNvPr id="62" name="TextBox 61">
            <a:extLst>
              <a:ext uri="{FF2B5EF4-FFF2-40B4-BE49-F238E27FC236}">
                <a16:creationId xmlns:a16="http://schemas.microsoft.com/office/drawing/2014/main" id="{7AB75BD1-2507-44E0-91E4-42F78B5D2D49}"/>
              </a:ext>
            </a:extLst>
          </p:cNvPr>
          <p:cNvSpPr txBox="1"/>
          <p:nvPr/>
        </p:nvSpPr>
        <p:spPr bwMode="black">
          <a:xfrm>
            <a:off x="730897" y="6519948"/>
            <a:ext cx="7722832" cy="215444"/>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a:solidFill>
                  <a:schemeClr val="bg1">
                    <a:lumMod val="50000"/>
                  </a:schemeClr>
                </a:solidFill>
                <a:ea typeface="Arial" charset="0"/>
                <a:cs typeface="Arial" charset="0"/>
              </a:rPr>
              <a:t>© 2021. All rights reserved. IQVIA</a:t>
            </a:r>
            <a:r>
              <a:rPr lang="en-US" sz="800" baseline="30000">
                <a:solidFill>
                  <a:schemeClr val="bg1">
                    <a:lumMod val="50000"/>
                  </a:schemeClr>
                </a:solidFill>
                <a:ea typeface="Arial" charset="0"/>
                <a:cs typeface="Arial" charset="0"/>
              </a:rPr>
              <a:t>®</a:t>
            </a:r>
            <a:r>
              <a:rPr lang="en-US" sz="800">
                <a:solidFill>
                  <a:schemeClr val="bg1">
                    <a:lumMod val="50000"/>
                  </a:schemeClr>
                </a:solidFill>
                <a:ea typeface="Arial" charset="0"/>
                <a:cs typeface="Arial" charset="0"/>
              </a:rPr>
              <a:t> is a registered trademark of IQVIA Inc. in the United States, the European Union, and various other countries. </a:t>
            </a:r>
            <a:endParaRPr lang="en-US" sz="800" kern="1200">
              <a:solidFill>
                <a:schemeClr val="bg1">
                  <a:lumMod val="50000"/>
                </a:schemeClr>
              </a:solidFill>
              <a:latin typeface="+mn-lt"/>
              <a:ea typeface="Arial" charset="0"/>
              <a:cs typeface="Arial" charset="0"/>
            </a:endParaRPr>
          </a:p>
        </p:txBody>
      </p:sp>
      <p:sp>
        <p:nvSpPr>
          <p:cNvPr id="64" name="Text Placeholder 21">
            <a:extLst>
              <a:ext uri="{FF2B5EF4-FFF2-40B4-BE49-F238E27FC236}">
                <a16:creationId xmlns:a16="http://schemas.microsoft.com/office/drawing/2014/main" id="{098CCE30-6B5A-4DFB-97B5-AF5CCDE0C848}"/>
              </a:ext>
            </a:extLst>
          </p:cNvPr>
          <p:cNvSpPr>
            <a:spLocks noGrp="1"/>
          </p:cNvSpPr>
          <p:nvPr>
            <p:ph type="body" sz="quarter" idx="10" hasCustomPrompt="1"/>
          </p:nvPr>
        </p:nvSpPr>
        <p:spPr>
          <a:xfrm>
            <a:off x="743329" y="3681765"/>
            <a:ext cx="6349838" cy="1195801"/>
          </a:xfrm>
          <a:prstGeom prst="rect">
            <a:avLst/>
          </a:prstGeom>
        </p:spPr>
        <p:txBody>
          <a:bodyPr>
            <a:noAutofit/>
          </a:bodyPr>
          <a:lstStyle>
            <a:lvl1pPr marL="0" indent="0" algn="l">
              <a:lnSpc>
                <a:spcPct val="100000"/>
              </a:lnSpc>
              <a:spcBef>
                <a:spcPts val="0"/>
              </a:spcBef>
              <a:buNone/>
              <a:defRPr sz="2400" b="0" i="1">
                <a:solidFill>
                  <a:schemeClr val="accent1"/>
                </a:solidFill>
              </a:defRPr>
            </a:lvl1pPr>
          </a:lstStyle>
          <a:p>
            <a:pPr lvl="0"/>
            <a:r>
              <a:rPr lang="en-US"/>
              <a:t>Subheads are 24pt Arial Italic sentence case and can be 2 lines.</a:t>
            </a:r>
          </a:p>
        </p:txBody>
      </p:sp>
      <p:sp>
        <p:nvSpPr>
          <p:cNvPr id="70" name="Title 1">
            <a:extLst>
              <a:ext uri="{FF2B5EF4-FFF2-40B4-BE49-F238E27FC236}">
                <a16:creationId xmlns:a16="http://schemas.microsoft.com/office/drawing/2014/main" id="{184C4A24-4E36-49F8-AE34-FEFD57A98171}"/>
              </a:ext>
            </a:extLst>
          </p:cNvPr>
          <p:cNvSpPr>
            <a:spLocks noGrp="1"/>
          </p:cNvSpPr>
          <p:nvPr>
            <p:ph type="ctrTitle" hasCustomPrompt="1"/>
          </p:nvPr>
        </p:nvSpPr>
        <p:spPr>
          <a:xfrm>
            <a:off x="743330" y="1271573"/>
            <a:ext cx="7921554" cy="2242315"/>
          </a:xfrm>
          <a:prstGeom prst="rect">
            <a:avLst/>
          </a:prstGeom>
        </p:spPr>
        <p:txBody>
          <a:bodyPr anchor="b" anchorCtr="0"/>
          <a:lstStyle>
            <a:lvl1pPr algn="l">
              <a:lnSpc>
                <a:spcPct val="100000"/>
              </a:lnSpc>
              <a:defRPr sz="3600" b="1" i="0" baseline="0">
                <a:solidFill>
                  <a:schemeClr val="accent2"/>
                </a:solidFill>
              </a:defRPr>
            </a:lvl1pPr>
          </a:lstStyle>
          <a:p>
            <a:r>
              <a:rPr lang="en-US"/>
              <a:t>Headline 36pt Arial Bold Title Case Should Be No More Than 2 Lines</a:t>
            </a:r>
          </a:p>
        </p:txBody>
      </p:sp>
      <p:sp>
        <p:nvSpPr>
          <p:cNvPr id="71" name="Subtitle 2">
            <a:extLst>
              <a:ext uri="{FF2B5EF4-FFF2-40B4-BE49-F238E27FC236}">
                <a16:creationId xmlns:a16="http://schemas.microsoft.com/office/drawing/2014/main" id="{0E82B801-11C9-4FD7-9D6A-B8DAA2120461}"/>
              </a:ext>
            </a:extLst>
          </p:cNvPr>
          <p:cNvSpPr>
            <a:spLocks noGrp="1"/>
          </p:cNvSpPr>
          <p:nvPr>
            <p:ph type="subTitle" idx="1" hasCustomPrompt="1"/>
          </p:nvPr>
        </p:nvSpPr>
        <p:spPr>
          <a:xfrm>
            <a:off x="743329" y="5518464"/>
            <a:ext cx="6349838" cy="669272"/>
          </a:xfrm>
          <a:prstGeom prst="rect">
            <a:avLst/>
          </a:prstGeom>
        </p:spPr>
        <p:txBody>
          <a:bodyPr>
            <a:noAutofit/>
          </a:bodyPr>
          <a:lstStyle>
            <a:lvl1pPr marL="0" indent="0" algn="l">
              <a:lnSpc>
                <a:spcPct val="100000"/>
              </a:lnSpc>
              <a:spcBef>
                <a:spcPts val="200"/>
              </a:spcBef>
              <a:buNone/>
              <a:defRPr sz="1600"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Author First Last Name, Title 16pt Arial</a:t>
            </a:r>
          </a:p>
        </p:txBody>
      </p:sp>
      <p:sp>
        <p:nvSpPr>
          <p:cNvPr id="14" name="Text Placeholder 21">
            <a:extLst>
              <a:ext uri="{FF2B5EF4-FFF2-40B4-BE49-F238E27FC236}">
                <a16:creationId xmlns:a16="http://schemas.microsoft.com/office/drawing/2014/main" id="{E5C45F24-760D-4806-80BF-4B954EEA03A3}"/>
              </a:ext>
            </a:extLst>
          </p:cNvPr>
          <p:cNvSpPr>
            <a:spLocks noGrp="1"/>
          </p:cNvSpPr>
          <p:nvPr>
            <p:ph type="body" sz="quarter" idx="11" hasCustomPrompt="1"/>
          </p:nvPr>
        </p:nvSpPr>
        <p:spPr>
          <a:xfrm>
            <a:off x="7355299" y="4854606"/>
            <a:ext cx="2324100" cy="1341752"/>
          </a:xfrm>
          <a:prstGeom prst="rect">
            <a:avLst/>
          </a:prstGeom>
          <a:solidFill>
            <a:srgbClr val="DA291C"/>
          </a:solidFill>
        </p:spPr>
        <p:txBody>
          <a:bodyPr>
            <a:noAutofit/>
          </a:bodyPr>
          <a:lstStyle>
            <a:lvl1pPr marL="0" indent="0" algn="l">
              <a:lnSpc>
                <a:spcPct val="100000"/>
              </a:lnSpc>
              <a:spcBef>
                <a:spcPts val="0"/>
              </a:spcBef>
              <a:buNone/>
              <a:defRPr sz="1000" b="0" i="0">
                <a:solidFill>
                  <a:schemeClr val="bg1"/>
                </a:solidFill>
              </a:defRPr>
            </a:lvl1pPr>
          </a:lstStyle>
          <a:p>
            <a:pPr lvl="0"/>
            <a:r>
              <a:rPr lang="en-US"/>
              <a:t>Co-brand and bid defense only: You may replace this box with a sponsor logo. Ensure the logo is on a white or transparent background and you have usage permission.</a:t>
            </a:r>
            <a:br>
              <a:rPr lang="en-US"/>
            </a:br>
            <a:br>
              <a:rPr lang="en-US"/>
            </a:br>
            <a:r>
              <a:rPr lang="en-US"/>
              <a:t>All other presentations, or without sponsor logo: Please delete this box.</a:t>
            </a:r>
          </a:p>
        </p:txBody>
      </p:sp>
      <p:grpSp>
        <p:nvGrpSpPr>
          <p:cNvPr id="39" name="Group 38">
            <a:extLst>
              <a:ext uri="{FF2B5EF4-FFF2-40B4-BE49-F238E27FC236}">
                <a16:creationId xmlns:a16="http://schemas.microsoft.com/office/drawing/2014/main" id="{39C359E7-88C6-42D4-9B64-F7D5FE9CDBC5}"/>
              </a:ext>
            </a:extLst>
          </p:cNvPr>
          <p:cNvGrpSpPr/>
          <p:nvPr/>
        </p:nvGrpSpPr>
        <p:grpSpPr>
          <a:xfrm>
            <a:off x="9941531" y="3804028"/>
            <a:ext cx="2250469" cy="2651308"/>
            <a:chOff x="9941531" y="3804028"/>
            <a:chExt cx="2250469" cy="2651308"/>
          </a:xfrm>
        </p:grpSpPr>
        <p:sp>
          <p:nvSpPr>
            <p:cNvPr id="40" name="Freeform: Shape 39">
              <a:extLst>
                <a:ext uri="{FF2B5EF4-FFF2-40B4-BE49-F238E27FC236}">
                  <a16:creationId xmlns:a16="http://schemas.microsoft.com/office/drawing/2014/main" id="{C4384A34-21CA-42A4-8E46-1EEAC237500E}"/>
                </a:ext>
              </a:extLst>
            </p:cNvPr>
            <p:cNvSpPr/>
            <p:nvPr/>
          </p:nvSpPr>
          <p:spPr>
            <a:xfrm>
              <a:off x="10755844" y="5906186"/>
              <a:ext cx="1436156" cy="549150"/>
            </a:xfrm>
            <a:custGeom>
              <a:avLst/>
              <a:gdLst>
                <a:gd name="connsiteX0" fmla="*/ 274575 w 1436156"/>
                <a:gd name="connsiteY0" fmla="*/ 0 h 549150"/>
                <a:gd name="connsiteX1" fmla="*/ 276477 w 1436156"/>
                <a:gd name="connsiteY1" fmla="*/ 192 h 549150"/>
                <a:gd name="connsiteX2" fmla="*/ 276477 w 1436156"/>
                <a:gd name="connsiteY2" fmla="*/ 0 h 549150"/>
                <a:gd name="connsiteX3" fmla="*/ 1436156 w 1436156"/>
                <a:gd name="connsiteY3" fmla="*/ 0 h 549150"/>
                <a:gd name="connsiteX4" fmla="*/ 1436156 w 1436156"/>
                <a:gd name="connsiteY4" fmla="*/ 549150 h 549150"/>
                <a:gd name="connsiteX5" fmla="*/ 276477 w 1436156"/>
                <a:gd name="connsiteY5" fmla="*/ 549150 h 549150"/>
                <a:gd name="connsiteX6" fmla="*/ 276477 w 1436156"/>
                <a:gd name="connsiteY6" fmla="*/ 548959 h 549150"/>
                <a:gd name="connsiteX7" fmla="*/ 274575 w 1436156"/>
                <a:gd name="connsiteY7" fmla="*/ 549150 h 549150"/>
                <a:gd name="connsiteX8" fmla="*/ 0 w 1436156"/>
                <a:gd name="connsiteY8" fmla="*/ 274575 h 549150"/>
                <a:gd name="connsiteX9" fmla="*/ 274575 w 1436156"/>
                <a:gd name="connsiteY9"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6156" h="549150">
                  <a:moveTo>
                    <a:pt x="274575" y="0"/>
                  </a:moveTo>
                  <a:lnTo>
                    <a:pt x="276477" y="192"/>
                  </a:lnTo>
                  <a:lnTo>
                    <a:pt x="276477" y="0"/>
                  </a:lnTo>
                  <a:lnTo>
                    <a:pt x="1436156" y="0"/>
                  </a:lnTo>
                  <a:lnTo>
                    <a:pt x="1436156"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41" name="Freeform: Shape 40">
              <a:extLst>
                <a:ext uri="{FF2B5EF4-FFF2-40B4-BE49-F238E27FC236}">
                  <a16:creationId xmlns:a16="http://schemas.microsoft.com/office/drawing/2014/main" id="{80C482A3-7472-489E-8622-A62D97CBD17C}"/>
                </a:ext>
              </a:extLst>
            </p:cNvPr>
            <p:cNvSpPr/>
            <p:nvPr/>
          </p:nvSpPr>
          <p:spPr>
            <a:xfrm>
              <a:off x="10356354" y="3804028"/>
              <a:ext cx="1835646" cy="549150"/>
            </a:xfrm>
            <a:custGeom>
              <a:avLst/>
              <a:gdLst>
                <a:gd name="connsiteX0" fmla="*/ 274073 w 1835646"/>
                <a:gd name="connsiteY0" fmla="*/ 0 h 549150"/>
                <a:gd name="connsiteX1" fmla="*/ 278104 w 1835646"/>
                <a:gd name="connsiteY1" fmla="*/ 407 h 549150"/>
                <a:gd name="connsiteX2" fmla="*/ 278104 w 1835646"/>
                <a:gd name="connsiteY2" fmla="*/ 0 h 549150"/>
                <a:gd name="connsiteX3" fmla="*/ 1835646 w 1835646"/>
                <a:gd name="connsiteY3" fmla="*/ 0 h 549150"/>
                <a:gd name="connsiteX4" fmla="*/ 1835646 w 1835646"/>
                <a:gd name="connsiteY4" fmla="*/ 549150 h 549150"/>
                <a:gd name="connsiteX5" fmla="*/ 278104 w 1835646"/>
                <a:gd name="connsiteY5" fmla="*/ 549150 h 549150"/>
                <a:gd name="connsiteX6" fmla="*/ 278104 w 1835646"/>
                <a:gd name="connsiteY6" fmla="*/ 547742 h 549150"/>
                <a:gd name="connsiteX7" fmla="*/ 274073 w 1835646"/>
                <a:gd name="connsiteY7" fmla="*/ 548148 h 549150"/>
                <a:gd name="connsiteX8" fmla="*/ 0 w 1835646"/>
                <a:gd name="connsiteY8" fmla="*/ 274074 h 549150"/>
                <a:gd name="connsiteX9" fmla="*/ 274073 w 1835646"/>
                <a:gd name="connsiteY9"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5646" h="549150">
                  <a:moveTo>
                    <a:pt x="274073" y="0"/>
                  </a:moveTo>
                  <a:lnTo>
                    <a:pt x="278104" y="407"/>
                  </a:lnTo>
                  <a:lnTo>
                    <a:pt x="278104" y="0"/>
                  </a:lnTo>
                  <a:lnTo>
                    <a:pt x="1835646" y="0"/>
                  </a:lnTo>
                  <a:lnTo>
                    <a:pt x="1835646"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42" name="Freeform: Shape 41">
              <a:extLst>
                <a:ext uri="{FF2B5EF4-FFF2-40B4-BE49-F238E27FC236}">
                  <a16:creationId xmlns:a16="http://schemas.microsoft.com/office/drawing/2014/main" id="{14C68CD5-1D99-4C2F-8258-B69F780AC527}"/>
                </a:ext>
              </a:extLst>
            </p:cNvPr>
            <p:cNvSpPr/>
            <p:nvPr/>
          </p:nvSpPr>
          <p:spPr>
            <a:xfrm>
              <a:off x="9941531" y="4854606"/>
              <a:ext cx="2250469" cy="549150"/>
            </a:xfrm>
            <a:custGeom>
              <a:avLst/>
              <a:gdLst>
                <a:gd name="connsiteX0" fmla="*/ 299044 w 2250469"/>
                <a:gd name="connsiteY0" fmla="*/ 0 h 549150"/>
                <a:gd name="connsiteX1" fmla="*/ 300889 w 2250469"/>
                <a:gd name="connsiteY1" fmla="*/ 171 h 549150"/>
                <a:gd name="connsiteX2" fmla="*/ 300889 w 2250469"/>
                <a:gd name="connsiteY2" fmla="*/ 0 h 549150"/>
                <a:gd name="connsiteX3" fmla="*/ 2250469 w 2250469"/>
                <a:gd name="connsiteY3" fmla="*/ 0 h 549150"/>
                <a:gd name="connsiteX4" fmla="*/ 2250469 w 2250469"/>
                <a:gd name="connsiteY4" fmla="*/ 549150 h 549150"/>
                <a:gd name="connsiteX5" fmla="*/ 300889 w 2250469"/>
                <a:gd name="connsiteY5" fmla="*/ 549150 h 549150"/>
                <a:gd name="connsiteX6" fmla="*/ 300889 w 2250469"/>
                <a:gd name="connsiteY6" fmla="*/ 548980 h 549150"/>
                <a:gd name="connsiteX7" fmla="*/ 299044 w 2250469"/>
                <a:gd name="connsiteY7" fmla="*/ 549150 h 549150"/>
                <a:gd name="connsiteX8" fmla="*/ 0 w 2250469"/>
                <a:gd name="connsiteY8" fmla="*/ 274575 h 549150"/>
                <a:gd name="connsiteX9" fmla="*/ 299044 w 2250469"/>
                <a:gd name="connsiteY9"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50469" h="549150">
                  <a:moveTo>
                    <a:pt x="299044" y="0"/>
                  </a:moveTo>
                  <a:lnTo>
                    <a:pt x="300889" y="171"/>
                  </a:lnTo>
                  <a:lnTo>
                    <a:pt x="300889" y="0"/>
                  </a:lnTo>
                  <a:lnTo>
                    <a:pt x="2250469" y="0"/>
                  </a:lnTo>
                  <a:lnTo>
                    <a:pt x="2250469"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9" name="Graphic 18">
            <a:extLst>
              <a:ext uri="{FF2B5EF4-FFF2-40B4-BE49-F238E27FC236}">
                <a16:creationId xmlns:a16="http://schemas.microsoft.com/office/drawing/2014/main" id="{EFFBAF58-7775-B441-95B2-60BAEE6306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380180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ivider - IQVIA">
    <p:bg>
      <p:bgPr>
        <a:gradFill>
          <a:gsLst>
            <a:gs pos="20000">
              <a:schemeClr val="tx1"/>
            </a:gs>
            <a:gs pos="80000">
              <a:srgbClr val="606B71"/>
            </a:gs>
          </a:gsLst>
          <a:lin ang="2700000" scaled="1"/>
        </a:gradFill>
        <a:effectLst/>
      </p:bgPr>
    </p:bg>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B8567F05-315D-614C-B916-932362171A20}"/>
              </a:ext>
            </a:extLst>
          </p:cNvPr>
          <p:cNvSpPr>
            <a:spLocks noGrp="1"/>
          </p:cNvSpPr>
          <p:nvPr>
            <p:ph type="title" hasCustomPrompt="1"/>
          </p:nvPr>
        </p:nvSpPr>
        <p:spPr bwMode="white">
          <a:xfrm>
            <a:off x="1036858" y="1795535"/>
            <a:ext cx="5588846" cy="4341936"/>
          </a:xfrm>
          <a:prstGeom prst="rect">
            <a:avLst/>
          </a:prstGeom>
        </p:spPr>
        <p:txBody>
          <a:bodyPr anchor="ctr" anchorCtr="0"/>
          <a:lstStyle>
            <a:lvl1pPr>
              <a:lnSpc>
                <a:spcPct val="100000"/>
              </a:lnSpc>
              <a:defRPr sz="3600" b="1">
                <a:solidFill>
                  <a:schemeClr val="bg1"/>
                </a:solidFill>
              </a:defRPr>
            </a:lvl1pPr>
          </a:lstStyle>
          <a:p>
            <a:r>
              <a:rPr lang="en-US"/>
              <a:t>Dividers are 36pt Arial Bold sentence case</a:t>
            </a:r>
          </a:p>
        </p:txBody>
      </p:sp>
      <p:sp>
        <p:nvSpPr>
          <p:cNvPr id="11" name="Slide Number Placeholder 5">
            <a:extLst>
              <a:ext uri="{FF2B5EF4-FFF2-40B4-BE49-F238E27FC236}">
                <a16:creationId xmlns:a16="http://schemas.microsoft.com/office/drawing/2014/main" id="{C58BFCDA-FC31-2A4E-97D4-B728D66FDDB6}"/>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grpSp>
        <p:nvGrpSpPr>
          <p:cNvPr id="57" name="Group 56">
            <a:extLst>
              <a:ext uri="{FF2B5EF4-FFF2-40B4-BE49-F238E27FC236}">
                <a16:creationId xmlns:a16="http://schemas.microsoft.com/office/drawing/2014/main" id="{4BAD41B1-1630-BD43-A04E-438392C529EA}"/>
              </a:ext>
            </a:extLst>
          </p:cNvPr>
          <p:cNvGrpSpPr/>
          <p:nvPr/>
        </p:nvGrpSpPr>
        <p:grpSpPr>
          <a:xfrm>
            <a:off x="7036244" y="2752016"/>
            <a:ext cx="5155756" cy="3703320"/>
            <a:chOff x="7036244" y="2752016"/>
            <a:chExt cx="5155756" cy="3703320"/>
          </a:xfrm>
          <a:solidFill>
            <a:schemeClr val="accent1"/>
          </a:solidFill>
        </p:grpSpPr>
        <p:sp>
          <p:nvSpPr>
            <p:cNvPr id="58" name="Freeform 57">
              <a:extLst>
                <a:ext uri="{FF2B5EF4-FFF2-40B4-BE49-F238E27FC236}">
                  <a16:creationId xmlns:a16="http://schemas.microsoft.com/office/drawing/2014/main" id="{E44435BD-EEDE-4C41-A1F2-ABC0999A168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59" name="Freeform 58">
              <a:extLst>
                <a:ext uri="{FF2B5EF4-FFF2-40B4-BE49-F238E27FC236}">
                  <a16:creationId xmlns:a16="http://schemas.microsoft.com/office/drawing/2014/main" id="{1C4729E5-C07B-2441-A6B5-D4DA9E028AEC}"/>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8" name="Freeform 67">
              <a:extLst>
                <a:ext uri="{FF2B5EF4-FFF2-40B4-BE49-F238E27FC236}">
                  <a16:creationId xmlns:a16="http://schemas.microsoft.com/office/drawing/2014/main" id="{C3C7C95F-71E5-2D48-9ED1-A6A7A40FCE53}"/>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9" name="Freeform 68">
              <a:extLst>
                <a:ext uri="{FF2B5EF4-FFF2-40B4-BE49-F238E27FC236}">
                  <a16:creationId xmlns:a16="http://schemas.microsoft.com/office/drawing/2014/main" id="{8D53D1E7-5120-0F4B-B38C-FAE533E99835}"/>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2" name="Graphic 11">
            <a:extLst>
              <a:ext uri="{FF2B5EF4-FFF2-40B4-BE49-F238E27FC236}">
                <a16:creationId xmlns:a16="http://schemas.microsoft.com/office/drawing/2014/main" id="{B9A207CB-7D3D-2245-B4EB-AB96C5D60EA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3918095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ivider Light Grey - IQVIA">
    <p:bg>
      <p:bgPr>
        <a:solidFill>
          <a:srgbClr val="F4F4F4"/>
        </a:solid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C0F63227-657D-4706-8FAB-F4C17696833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
        <p:nvSpPr>
          <p:cNvPr id="60" name="Title 1">
            <a:extLst>
              <a:ext uri="{FF2B5EF4-FFF2-40B4-BE49-F238E27FC236}">
                <a16:creationId xmlns:a16="http://schemas.microsoft.com/office/drawing/2014/main" id="{B8567F05-315D-614C-B916-932362171A20}"/>
              </a:ext>
            </a:extLst>
          </p:cNvPr>
          <p:cNvSpPr>
            <a:spLocks noGrp="1"/>
          </p:cNvSpPr>
          <p:nvPr>
            <p:ph type="title" hasCustomPrompt="1"/>
          </p:nvPr>
        </p:nvSpPr>
        <p:spPr bwMode="white">
          <a:xfrm>
            <a:off x="1036858" y="1795535"/>
            <a:ext cx="5588846" cy="4341936"/>
          </a:xfrm>
          <a:prstGeom prst="rect">
            <a:avLst/>
          </a:prstGeom>
        </p:spPr>
        <p:txBody>
          <a:bodyPr anchor="ctr" anchorCtr="0"/>
          <a:lstStyle>
            <a:lvl1pPr>
              <a:lnSpc>
                <a:spcPct val="100000"/>
              </a:lnSpc>
              <a:defRPr sz="3600" b="1">
                <a:solidFill>
                  <a:schemeClr val="accent2"/>
                </a:solidFill>
              </a:defRPr>
            </a:lvl1pPr>
          </a:lstStyle>
          <a:p>
            <a:r>
              <a:rPr lang="en-US"/>
              <a:t>Dividers are 36pt Arial Bold sentence case</a:t>
            </a:r>
          </a:p>
        </p:txBody>
      </p:sp>
      <p:sp>
        <p:nvSpPr>
          <p:cNvPr id="11" name="Slide Number Placeholder 5">
            <a:extLst>
              <a:ext uri="{FF2B5EF4-FFF2-40B4-BE49-F238E27FC236}">
                <a16:creationId xmlns:a16="http://schemas.microsoft.com/office/drawing/2014/main" id="{C58BFCDA-FC31-2A4E-97D4-B728D66FDDB6}"/>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grpSp>
        <p:nvGrpSpPr>
          <p:cNvPr id="57" name="Group 56">
            <a:extLst>
              <a:ext uri="{FF2B5EF4-FFF2-40B4-BE49-F238E27FC236}">
                <a16:creationId xmlns:a16="http://schemas.microsoft.com/office/drawing/2014/main" id="{4BAD41B1-1630-BD43-A04E-438392C529EA}"/>
              </a:ext>
            </a:extLst>
          </p:cNvPr>
          <p:cNvGrpSpPr/>
          <p:nvPr/>
        </p:nvGrpSpPr>
        <p:grpSpPr>
          <a:xfrm>
            <a:off x="7036244" y="2752016"/>
            <a:ext cx="5155756" cy="3703320"/>
            <a:chOff x="7036244" y="2752016"/>
            <a:chExt cx="5155756" cy="3703320"/>
          </a:xfrm>
          <a:solidFill>
            <a:schemeClr val="accent1"/>
          </a:solidFill>
        </p:grpSpPr>
        <p:sp>
          <p:nvSpPr>
            <p:cNvPr id="58" name="Freeform 57">
              <a:extLst>
                <a:ext uri="{FF2B5EF4-FFF2-40B4-BE49-F238E27FC236}">
                  <a16:creationId xmlns:a16="http://schemas.microsoft.com/office/drawing/2014/main" id="{E44435BD-EEDE-4C41-A1F2-ABC0999A168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59" name="Freeform 58">
              <a:extLst>
                <a:ext uri="{FF2B5EF4-FFF2-40B4-BE49-F238E27FC236}">
                  <a16:creationId xmlns:a16="http://schemas.microsoft.com/office/drawing/2014/main" id="{1C4729E5-C07B-2441-A6B5-D4DA9E028AEC}"/>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68" name="Freeform 67">
              <a:extLst>
                <a:ext uri="{FF2B5EF4-FFF2-40B4-BE49-F238E27FC236}">
                  <a16:creationId xmlns:a16="http://schemas.microsoft.com/office/drawing/2014/main" id="{C3C7C95F-71E5-2D48-9ED1-A6A7A40FCE53}"/>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9" name="Freeform 68">
              <a:extLst>
                <a:ext uri="{FF2B5EF4-FFF2-40B4-BE49-F238E27FC236}">
                  <a16:creationId xmlns:a16="http://schemas.microsoft.com/office/drawing/2014/main" id="{8D53D1E7-5120-0F4B-B38C-FAE533E99835}"/>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Tree>
    <p:extLst>
      <p:ext uri="{BB962C8B-B14F-4D97-AF65-F5344CB8AC3E}">
        <p14:creationId xmlns:p14="http://schemas.microsoft.com/office/powerpoint/2010/main" val="3327756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 IQVIA">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4E85BE28-1C3E-4A79-9B84-3BC2D0438DD8}"/>
              </a:ext>
            </a:extLst>
          </p:cNvPr>
          <p:cNvSpPr/>
          <p:nvPr/>
        </p:nvSpPr>
        <p:spPr bwMode="gray">
          <a:xfrm>
            <a:off x="353877" y="-1"/>
            <a:ext cx="11484246" cy="6858001"/>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nvGrpSpPr>
          <p:cNvPr id="84" name="Group 83">
            <a:extLst>
              <a:ext uri="{FF2B5EF4-FFF2-40B4-BE49-F238E27FC236}">
                <a16:creationId xmlns:a16="http://schemas.microsoft.com/office/drawing/2014/main" id="{B2BC05FF-F7B1-2643-B9FF-FE7362631CA8}"/>
              </a:ext>
            </a:extLst>
          </p:cNvPr>
          <p:cNvGrpSpPr/>
          <p:nvPr/>
        </p:nvGrpSpPr>
        <p:grpSpPr>
          <a:xfrm>
            <a:off x="7036244" y="2752016"/>
            <a:ext cx="5155756" cy="3703320"/>
            <a:chOff x="7036244" y="2752016"/>
            <a:chExt cx="5155756" cy="3703320"/>
          </a:xfrm>
          <a:solidFill>
            <a:schemeClr val="accent1"/>
          </a:solidFill>
        </p:grpSpPr>
        <p:sp>
          <p:nvSpPr>
            <p:cNvPr id="85" name="Freeform 84">
              <a:extLst>
                <a:ext uri="{FF2B5EF4-FFF2-40B4-BE49-F238E27FC236}">
                  <a16:creationId xmlns:a16="http://schemas.microsoft.com/office/drawing/2014/main" id="{54AF320E-9B8F-3143-935B-C21387DC95B0}"/>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86" name="Freeform 85">
              <a:extLst>
                <a:ext uri="{FF2B5EF4-FFF2-40B4-BE49-F238E27FC236}">
                  <a16:creationId xmlns:a16="http://schemas.microsoft.com/office/drawing/2014/main" id="{4B250C1E-384C-5A4D-B493-4F16109AFBFE}"/>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87" name="Freeform 86">
              <a:extLst>
                <a:ext uri="{FF2B5EF4-FFF2-40B4-BE49-F238E27FC236}">
                  <a16:creationId xmlns:a16="http://schemas.microsoft.com/office/drawing/2014/main" id="{5A2F5A00-A48E-1A46-9393-ED80FF031B14}"/>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8" name="Freeform 87">
              <a:extLst>
                <a:ext uri="{FF2B5EF4-FFF2-40B4-BE49-F238E27FC236}">
                  <a16:creationId xmlns:a16="http://schemas.microsoft.com/office/drawing/2014/main" id="{796862EF-B16A-7B49-B5EF-1F789A62F17C}"/>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82" name="Text Placeholder 3">
            <a:extLst>
              <a:ext uri="{FF2B5EF4-FFF2-40B4-BE49-F238E27FC236}">
                <a16:creationId xmlns:a16="http://schemas.microsoft.com/office/drawing/2014/main" id="{43B517CD-81B5-1241-9C7C-2B8168938CD4}"/>
              </a:ext>
            </a:extLst>
          </p:cNvPr>
          <p:cNvSpPr>
            <a:spLocks noGrp="1"/>
          </p:cNvSpPr>
          <p:nvPr>
            <p:ph type="body" sz="quarter" idx="10" hasCustomPrompt="1"/>
          </p:nvPr>
        </p:nvSpPr>
        <p:spPr>
          <a:xfrm>
            <a:off x="1082212" y="4988527"/>
            <a:ext cx="5381689" cy="365760"/>
          </a:xfrm>
          <a:prstGeom prst="rect">
            <a:avLst/>
          </a:prstGeom>
        </p:spPr>
        <p:txBody>
          <a:bodyPr/>
          <a:lstStyle>
            <a:lvl1pPr marL="0" indent="0" algn="r">
              <a:lnSpc>
                <a:spcPct val="100000"/>
              </a:lnSpc>
              <a:buNone/>
              <a:defRPr sz="1800" b="0" i="1">
                <a:solidFill>
                  <a:schemeClr val="accent2"/>
                </a:solidFill>
              </a:defRPr>
            </a:lvl1pPr>
          </a:lstStyle>
          <a:p>
            <a:pPr lvl="0"/>
            <a:r>
              <a:rPr lang="en-US"/>
              <a:t>— Attribution Line</a:t>
            </a:r>
          </a:p>
        </p:txBody>
      </p:sp>
      <p:sp>
        <p:nvSpPr>
          <p:cNvPr id="2" name="Title 1"/>
          <p:cNvSpPr>
            <a:spLocks noGrp="1"/>
          </p:cNvSpPr>
          <p:nvPr>
            <p:ph type="ctrTitle" hasCustomPrompt="1"/>
          </p:nvPr>
        </p:nvSpPr>
        <p:spPr>
          <a:xfrm>
            <a:off x="1082212" y="1809398"/>
            <a:ext cx="5785628" cy="2970500"/>
          </a:xfrm>
          <a:prstGeom prst="rect">
            <a:avLst/>
          </a:prstGeom>
        </p:spPr>
        <p:txBody>
          <a:bodyPr anchor="t" anchorCtr="0"/>
          <a:lstStyle>
            <a:lvl1pPr marL="0" marR="0" indent="0" algn="l" defTabSz="914400" rtl="0" eaLnBrk="1" fontAlgn="auto" latinLnBrk="0" hangingPunct="1">
              <a:lnSpc>
                <a:spcPct val="100000"/>
              </a:lnSpc>
              <a:spcBef>
                <a:spcPct val="0"/>
              </a:spcBef>
              <a:spcAft>
                <a:spcPts val="0"/>
              </a:spcAft>
              <a:buClrTx/>
              <a:buSzTx/>
              <a:buFontTx/>
              <a:buNone/>
              <a:tabLst/>
              <a:defRPr sz="3200" b="0" i="0" baseline="0">
                <a:solidFill>
                  <a:schemeClr val="accent2"/>
                </a:solidFill>
              </a:defRPr>
            </a:lvl1pPr>
          </a:lstStyle>
          <a:p>
            <a:r>
              <a:rPr lang="en-US"/>
              <a:t>Place quote here in 32pt Arial sentence case with quote attribution. Up to 6 lines of text can be used.”</a:t>
            </a:r>
          </a:p>
        </p:txBody>
      </p:sp>
      <p:sp>
        <p:nvSpPr>
          <p:cNvPr id="75" name="TextBox 74">
            <a:extLst>
              <a:ext uri="{FF2B5EF4-FFF2-40B4-BE49-F238E27FC236}">
                <a16:creationId xmlns:a16="http://schemas.microsoft.com/office/drawing/2014/main" id="{6A04865E-13FE-4711-97A9-D413EE17A679}"/>
              </a:ext>
            </a:extLst>
          </p:cNvPr>
          <p:cNvSpPr txBox="1"/>
          <p:nvPr/>
        </p:nvSpPr>
        <p:spPr>
          <a:xfrm>
            <a:off x="379147" y="1416103"/>
            <a:ext cx="937240" cy="1569660"/>
          </a:xfrm>
          <a:custGeom>
            <a:avLst/>
            <a:gdLst>
              <a:gd name="connsiteX0" fmla="*/ 0 w 937240"/>
              <a:gd name="connsiteY0" fmla="*/ 0 h 1862048"/>
              <a:gd name="connsiteX1" fmla="*/ 937240 w 937240"/>
              <a:gd name="connsiteY1" fmla="*/ 0 h 1862048"/>
              <a:gd name="connsiteX2" fmla="*/ 937240 w 937240"/>
              <a:gd name="connsiteY2" fmla="*/ 1862048 h 1862048"/>
              <a:gd name="connsiteX3" fmla="*/ 0 w 937240"/>
              <a:gd name="connsiteY3" fmla="*/ 1862048 h 1862048"/>
              <a:gd name="connsiteX4" fmla="*/ 0 w 937240"/>
              <a:gd name="connsiteY4" fmla="*/ 0 h 1862048"/>
              <a:gd name="connsiteX0" fmla="*/ 0 w 937240"/>
              <a:gd name="connsiteY0" fmla="*/ 0 h 1862048"/>
              <a:gd name="connsiteX1" fmla="*/ 937240 w 937240"/>
              <a:gd name="connsiteY1" fmla="*/ 0 h 1862048"/>
              <a:gd name="connsiteX2" fmla="*/ 698700 w 937240"/>
              <a:gd name="connsiteY2" fmla="*/ 1225944 h 1862048"/>
              <a:gd name="connsiteX3" fmla="*/ 0 w 937240"/>
              <a:gd name="connsiteY3" fmla="*/ 1862048 h 1862048"/>
              <a:gd name="connsiteX4" fmla="*/ 0 w 937240"/>
              <a:gd name="connsiteY4" fmla="*/ 0 h 1862048"/>
              <a:gd name="connsiteX0" fmla="*/ 0 w 937240"/>
              <a:gd name="connsiteY0" fmla="*/ 0 h 1225944"/>
              <a:gd name="connsiteX1" fmla="*/ 937240 w 937240"/>
              <a:gd name="connsiteY1" fmla="*/ 0 h 1225944"/>
              <a:gd name="connsiteX2" fmla="*/ 698700 w 937240"/>
              <a:gd name="connsiteY2" fmla="*/ 1225944 h 1225944"/>
              <a:gd name="connsiteX3" fmla="*/ 53009 w 937240"/>
              <a:gd name="connsiteY3" fmla="*/ 960901 h 1225944"/>
              <a:gd name="connsiteX4" fmla="*/ 0 w 937240"/>
              <a:gd name="connsiteY4" fmla="*/ 0 h 1225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240" h="1225944">
                <a:moveTo>
                  <a:pt x="0" y="0"/>
                </a:moveTo>
                <a:lnTo>
                  <a:pt x="937240" y="0"/>
                </a:lnTo>
                <a:lnTo>
                  <a:pt x="698700" y="1225944"/>
                </a:lnTo>
                <a:lnTo>
                  <a:pt x="53009" y="960901"/>
                </a:lnTo>
                <a:lnTo>
                  <a:pt x="0" y="0"/>
                </a:lnTo>
                <a:close/>
              </a:path>
            </a:pathLst>
          </a:custGeom>
          <a:noFill/>
        </p:spPr>
        <p:txBody>
          <a:bodyPr wrap="square" rtlCol="0">
            <a:spAutoFit/>
          </a:bodyPr>
          <a:lstStyle/>
          <a:p>
            <a:r>
              <a:rPr lang="en-US" sz="9600" b="1">
                <a:solidFill>
                  <a:schemeClr val="accent2"/>
                </a:solidFill>
                <a:latin typeface="Arial" panose="020B0604020202020204" pitchFamily="34" charset="0"/>
                <a:cs typeface="Arial" panose="020B0604020202020204" pitchFamily="34" charset="0"/>
              </a:rPr>
              <a:t>“</a:t>
            </a:r>
          </a:p>
        </p:txBody>
      </p:sp>
      <p:sp>
        <p:nvSpPr>
          <p:cNvPr id="65" name="Footer Placeholder 4">
            <a:extLst>
              <a:ext uri="{FF2B5EF4-FFF2-40B4-BE49-F238E27FC236}">
                <a16:creationId xmlns:a16="http://schemas.microsoft.com/office/drawing/2014/main" id="{2B5EAC86-5955-6C44-B473-E9638CE45BEE}"/>
              </a:ext>
            </a:extLst>
          </p:cNvPr>
          <p:cNvSpPr>
            <a:spLocks noGrp="1"/>
          </p:cNvSpPr>
          <p:nvPr>
            <p:ph type="ftr" sz="quarter" idx="3"/>
          </p:nvPr>
        </p:nvSpPr>
        <p:spPr bwMode="gray">
          <a:xfrm>
            <a:off x="1082212" y="6387858"/>
            <a:ext cx="8587966"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66" name="Slide Number Placeholder 5">
            <a:extLst>
              <a:ext uri="{FF2B5EF4-FFF2-40B4-BE49-F238E27FC236}">
                <a16:creationId xmlns:a16="http://schemas.microsoft.com/office/drawing/2014/main" id="{0B8041C5-D44C-8F4A-BD08-5435D5173B91}"/>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7F7F7F"/>
                </a:solidFill>
              </a:rPr>
              <a:t>‹#›</a:t>
            </a:fld>
            <a:endParaRPr lang="en-US" sz="800" b="0">
              <a:solidFill>
                <a:srgbClr val="7F7F7F"/>
              </a:solidFill>
            </a:endParaRPr>
          </a:p>
        </p:txBody>
      </p:sp>
      <p:pic>
        <p:nvPicPr>
          <p:cNvPr id="15" name="Graphic 14">
            <a:extLst>
              <a:ext uri="{FF2B5EF4-FFF2-40B4-BE49-F238E27FC236}">
                <a16:creationId xmlns:a16="http://schemas.microsoft.com/office/drawing/2014/main" id="{5676FBE2-B43F-5C47-8389-AD3C99D975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342713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hought Slide - IQVIA">
    <p:bg>
      <p:bgPr>
        <a:gradFill>
          <a:gsLst>
            <a:gs pos="20000">
              <a:schemeClr val="accent2"/>
            </a:gs>
            <a:gs pos="80000">
              <a:schemeClr val="accent1"/>
            </a:gs>
          </a:gsLst>
          <a:lin ang="2700000" scaled="1"/>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E54A23A-653F-044A-872E-96D84FA8FBB7}"/>
              </a:ext>
            </a:extLst>
          </p:cNvPr>
          <p:cNvGrpSpPr/>
          <p:nvPr/>
        </p:nvGrpSpPr>
        <p:grpSpPr>
          <a:xfrm>
            <a:off x="0" y="1460563"/>
            <a:ext cx="2550984" cy="4676908"/>
            <a:chOff x="0" y="1403413"/>
            <a:chExt cx="2550984" cy="4676908"/>
          </a:xfrm>
          <a:solidFill>
            <a:schemeClr val="accent1"/>
          </a:solidFill>
        </p:grpSpPr>
        <p:grpSp>
          <p:nvGrpSpPr>
            <p:cNvPr id="9" name="Group 8">
              <a:extLst>
                <a:ext uri="{FF2B5EF4-FFF2-40B4-BE49-F238E27FC236}">
                  <a16:creationId xmlns:a16="http://schemas.microsoft.com/office/drawing/2014/main" id="{844260B0-4CB4-D64E-9C92-5124265DA7A3}"/>
                </a:ext>
              </a:extLst>
            </p:cNvPr>
            <p:cNvGrpSpPr/>
            <p:nvPr/>
          </p:nvGrpSpPr>
          <p:grpSpPr>
            <a:xfrm>
              <a:off x="1" y="4502072"/>
              <a:ext cx="1013573" cy="545364"/>
              <a:chOff x="1" y="4502072"/>
              <a:chExt cx="1013573" cy="545364"/>
            </a:xfrm>
            <a:grpFill/>
          </p:grpSpPr>
          <p:sp>
            <p:nvSpPr>
              <p:cNvPr id="64" name="Rectangle 63">
                <a:extLst>
                  <a:ext uri="{FF2B5EF4-FFF2-40B4-BE49-F238E27FC236}">
                    <a16:creationId xmlns:a16="http://schemas.microsoft.com/office/drawing/2014/main" id="{AFE54BDC-92F7-FF47-96F4-48A8CED3C760}"/>
                  </a:ext>
                </a:extLst>
              </p:cNvPr>
              <p:cNvSpPr/>
              <p:nvPr/>
            </p:nvSpPr>
            <p:spPr>
              <a:xfrm>
                <a:off x="1" y="4502072"/>
                <a:ext cx="73504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5" name="Oval 64">
                <a:extLst>
                  <a:ext uri="{FF2B5EF4-FFF2-40B4-BE49-F238E27FC236}">
                    <a16:creationId xmlns:a16="http://schemas.microsoft.com/office/drawing/2014/main" id="{BBC52103-9224-6C4C-89DA-F8113C00854E}"/>
                  </a:ext>
                </a:extLst>
              </p:cNvPr>
              <p:cNvSpPr/>
              <p:nvPr/>
            </p:nvSpPr>
            <p:spPr>
              <a:xfrm>
                <a:off x="468210"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8" name="Group 7">
              <a:extLst>
                <a:ext uri="{FF2B5EF4-FFF2-40B4-BE49-F238E27FC236}">
                  <a16:creationId xmlns:a16="http://schemas.microsoft.com/office/drawing/2014/main" id="{A0C066D0-213A-4E42-B2BA-FB39C744A96E}"/>
                </a:ext>
              </a:extLst>
            </p:cNvPr>
            <p:cNvGrpSpPr/>
            <p:nvPr/>
          </p:nvGrpSpPr>
          <p:grpSpPr>
            <a:xfrm>
              <a:off x="0" y="3469185"/>
              <a:ext cx="1162174" cy="545364"/>
              <a:chOff x="0" y="3469185"/>
              <a:chExt cx="1162174" cy="545364"/>
            </a:xfrm>
            <a:grpFill/>
          </p:grpSpPr>
          <p:sp>
            <p:nvSpPr>
              <p:cNvPr id="66" name="Rectangle 65">
                <a:extLst>
                  <a:ext uri="{FF2B5EF4-FFF2-40B4-BE49-F238E27FC236}">
                    <a16:creationId xmlns:a16="http://schemas.microsoft.com/office/drawing/2014/main" id="{DA67A407-7D4D-3749-9A23-617DCB2CC42B}"/>
                  </a:ext>
                </a:extLst>
              </p:cNvPr>
              <p:cNvSpPr/>
              <p:nvPr/>
            </p:nvSpPr>
            <p:spPr>
              <a:xfrm>
                <a:off x="0" y="3469185"/>
                <a:ext cx="8836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7" name="Oval 66">
                <a:extLst>
                  <a:ext uri="{FF2B5EF4-FFF2-40B4-BE49-F238E27FC236}">
                    <a16:creationId xmlns:a16="http://schemas.microsoft.com/office/drawing/2014/main" id="{35FFBBA7-854B-B748-B093-1CE3952BB1BD}"/>
                  </a:ext>
                </a:extLst>
              </p:cNvPr>
              <p:cNvSpPr/>
              <p:nvPr/>
            </p:nvSpPr>
            <p:spPr>
              <a:xfrm>
                <a:off x="616810"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7" name="Group 6">
              <a:extLst>
                <a:ext uri="{FF2B5EF4-FFF2-40B4-BE49-F238E27FC236}">
                  <a16:creationId xmlns:a16="http://schemas.microsoft.com/office/drawing/2014/main" id="{30143330-49E8-4D4D-A683-BA5AC4536F35}"/>
                </a:ext>
              </a:extLst>
            </p:cNvPr>
            <p:cNvGrpSpPr/>
            <p:nvPr/>
          </p:nvGrpSpPr>
          <p:grpSpPr>
            <a:xfrm>
              <a:off x="0" y="2436300"/>
              <a:ext cx="1023436" cy="545364"/>
              <a:chOff x="0" y="2440184"/>
              <a:chExt cx="1023436" cy="545364"/>
            </a:xfrm>
            <a:grpFill/>
          </p:grpSpPr>
          <p:sp>
            <p:nvSpPr>
              <p:cNvPr id="68" name="Rectangle 67">
                <a:extLst>
                  <a:ext uri="{FF2B5EF4-FFF2-40B4-BE49-F238E27FC236}">
                    <a16:creationId xmlns:a16="http://schemas.microsoft.com/office/drawing/2014/main" id="{8036A379-1707-5D4E-AAD8-4CD10718D475}"/>
                  </a:ext>
                </a:extLst>
              </p:cNvPr>
              <p:cNvSpPr/>
              <p:nvPr/>
            </p:nvSpPr>
            <p:spPr>
              <a:xfrm>
                <a:off x="0" y="2440184"/>
                <a:ext cx="74406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69" name="Oval 68">
                <a:extLst>
                  <a:ext uri="{FF2B5EF4-FFF2-40B4-BE49-F238E27FC236}">
                    <a16:creationId xmlns:a16="http://schemas.microsoft.com/office/drawing/2014/main" id="{EB1666CD-BEF0-4D4B-BA70-902CCBD452A2}"/>
                  </a:ext>
                </a:extLst>
              </p:cNvPr>
              <p:cNvSpPr/>
              <p:nvPr/>
            </p:nvSpPr>
            <p:spPr>
              <a:xfrm>
                <a:off x="478072" y="2440184"/>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6" name="Group 5">
              <a:extLst>
                <a:ext uri="{FF2B5EF4-FFF2-40B4-BE49-F238E27FC236}">
                  <a16:creationId xmlns:a16="http://schemas.microsoft.com/office/drawing/2014/main" id="{C6437A27-019B-564D-B996-C91C1F5CC2C9}"/>
                </a:ext>
              </a:extLst>
            </p:cNvPr>
            <p:cNvGrpSpPr/>
            <p:nvPr/>
          </p:nvGrpSpPr>
          <p:grpSpPr>
            <a:xfrm>
              <a:off x="876713" y="5534957"/>
              <a:ext cx="1674271" cy="545364"/>
              <a:chOff x="876236" y="5534957"/>
              <a:chExt cx="1674271" cy="545364"/>
            </a:xfrm>
            <a:grpFill/>
          </p:grpSpPr>
          <p:sp>
            <p:nvSpPr>
              <p:cNvPr id="70" name="Rectangle 69">
                <a:extLst>
                  <a:ext uri="{FF2B5EF4-FFF2-40B4-BE49-F238E27FC236}">
                    <a16:creationId xmlns:a16="http://schemas.microsoft.com/office/drawing/2014/main" id="{AA63EA5C-5E6E-BC4A-9E7A-94DE3B6280E8}"/>
                  </a:ext>
                </a:extLst>
              </p:cNvPr>
              <p:cNvSpPr/>
              <p:nvPr/>
            </p:nvSpPr>
            <p:spPr>
              <a:xfrm>
                <a:off x="1154393" y="5534957"/>
                <a:ext cx="1117582"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1" name="Oval 70">
                <a:extLst>
                  <a:ext uri="{FF2B5EF4-FFF2-40B4-BE49-F238E27FC236}">
                    <a16:creationId xmlns:a16="http://schemas.microsoft.com/office/drawing/2014/main" id="{7A0BB5E6-BAD7-3F49-A359-BE26A2F6BE4C}"/>
                  </a:ext>
                </a:extLst>
              </p:cNvPr>
              <p:cNvSpPr/>
              <p:nvPr/>
            </p:nvSpPr>
            <p:spPr>
              <a:xfrm>
                <a:off x="2005143"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2" name="Oval 71">
                <a:extLst>
                  <a:ext uri="{FF2B5EF4-FFF2-40B4-BE49-F238E27FC236}">
                    <a16:creationId xmlns:a16="http://schemas.microsoft.com/office/drawing/2014/main" id="{1C16252C-42E7-844C-86B3-C65D63364C8F}"/>
                  </a:ext>
                </a:extLst>
              </p:cNvPr>
              <p:cNvSpPr/>
              <p:nvPr/>
            </p:nvSpPr>
            <p:spPr>
              <a:xfrm>
                <a:off x="876236" y="5534957"/>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5" name="Group 4">
              <a:extLst>
                <a:ext uri="{FF2B5EF4-FFF2-40B4-BE49-F238E27FC236}">
                  <a16:creationId xmlns:a16="http://schemas.microsoft.com/office/drawing/2014/main" id="{ADF5CA18-ACA9-2A42-A4F3-CA7027AC1183}"/>
                </a:ext>
              </a:extLst>
            </p:cNvPr>
            <p:cNvGrpSpPr/>
            <p:nvPr/>
          </p:nvGrpSpPr>
          <p:grpSpPr>
            <a:xfrm>
              <a:off x="1404844" y="4502072"/>
              <a:ext cx="1146140" cy="545364"/>
              <a:chOff x="1404367" y="4502072"/>
              <a:chExt cx="1146140" cy="545364"/>
            </a:xfrm>
            <a:grpFill/>
          </p:grpSpPr>
          <p:sp>
            <p:nvSpPr>
              <p:cNvPr id="73" name="Rectangle 72">
                <a:extLst>
                  <a:ext uri="{FF2B5EF4-FFF2-40B4-BE49-F238E27FC236}">
                    <a16:creationId xmlns:a16="http://schemas.microsoft.com/office/drawing/2014/main" id="{EF9009F8-F40E-4142-9FD4-5F82D827183E}"/>
                  </a:ext>
                </a:extLst>
              </p:cNvPr>
              <p:cNvSpPr/>
              <p:nvPr/>
            </p:nvSpPr>
            <p:spPr>
              <a:xfrm>
                <a:off x="1682197" y="4502072"/>
                <a:ext cx="589775"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4" name="Oval 73">
                <a:extLst>
                  <a:ext uri="{FF2B5EF4-FFF2-40B4-BE49-F238E27FC236}">
                    <a16:creationId xmlns:a16="http://schemas.microsoft.com/office/drawing/2014/main" id="{F656972E-4EE4-B440-BF3B-7C50C2F4AFD2}"/>
                  </a:ext>
                </a:extLst>
              </p:cNvPr>
              <p:cNvSpPr/>
              <p:nvPr/>
            </p:nvSpPr>
            <p:spPr>
              <a:xfrm>
                <a:off x="2005143"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5" name="Oval 74">
                <a:extLst>
                  <a:ext uri="{FF2B5EF4-FFF2-40B4-BE49-F238E27FC236}">
                    <a16:creationId xmlns:a16="http://schemas.microsoft.com/office/drawing/2014/main" id="{856FC643-92EC-5446-B635-5272B44ABBC4}"/>
                  </a:ext>
                </a:extLst>
              </p:cNvPr>
              <p:cNvSpPr/>
              <p:nvPr/>
            </p:nvSpPr>
            <p:spPr>
              <a:xfrm>
                <a:off x="1404367" y="4502072"/>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4" name="Group 3">
              <a:extLst>
                <a:ext uri="{FF2B5EF4-FFF2-40B4-BE49-F238E27FC236}">
                  <a16:creationId xmlns:a16="http://schemas.microsoft.com/office/drawing/2014/main" id="{57F13C1C-5A0B-E349-81D8-289CF597EFF6}"/>
                </a:ext>
              </a:extLst>
            </p:cNvPr>
            <p:cNvGrpSpPr/>
            <p:nvPr/>
          </p:nvGrpSpPr>
          <p:grpSpPr>
            <a:xfrm>
              <a:off x="1563753" y="3469185"/>
              <a:ext cx="987231" cy="545364"/>
              <a:chOff x="1560101" y="3469185"/>
              <a:chExt cx="987231" cy="545364"/>
            </a:xfrm>
            <a:grpFill/>
          </p:grpSpPr>
          <p:sp>
            <p:nvSpPr>
              <p:cNvPr id="76" name="Oval 75">
                <a:extLst>
                  <a:ext uri="{FF2B5EF4-FFF2-40B4-BE49-F238E27FC236}">
                    <a16:creationId xmlns:a16="http://schemas.microsoft.com/office/drawing/2014/main" id="{B4037E36-7ECF-7242-B733-14F93EF6E7A7}"/>
                  </a:ext>
                </a:extLst>
              </p:cNvPr>
              <p:cNvSpPr/>
              <p:nvPr/>
            </p:nvSpPr>
            <p:spPr>
              <a:xfrm>
                <a:off x="1560101"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7" name="Rectangle 76">
                <a:extLst>
                  <a:ext uri="{FF2B5EF4-FFF2-40B4-BE49-F238E27FC236}">
                    <a16:creationId xmlns:a16="http://schemas.microsoft.com/office/drawing/2014/main" id="{13A075E0-B627-254E-A4FB-378B4E95EDE4}"/>
                  </a:ext>
                </a:extLst>
              </p:cNvPr>
              <p:cNvSpPr/>
              <p:nvPr/>
            </p:nvSpPr>
            <p:spPr>
              <a:xfrm>
                <a:off x="1825936" y="3469185"/>
                <a:ext cx="446037"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78" name="Oval 77">
                <a:extLst>
                  <a:ext uri="{FF2B5EF4-FFF2-40B4-BE49-F238E27FC236}">
                    <a16:creationId xmlns:a16="http://schemas.microsoft.com/office/drawing/2014/main" id="{B2AE0DCE-94BE-7947-8768-92F78F9D7213}"/>
                  </a:ext>
                </a:extLst>
              </p:cNvPr>
              <p:cNvSpPr/>
              <p:nvPr/>
            </p:nvSpPr>
            <p:spPr>
              <a:xfrm>
                <a:off x="2001968" y="3469185"/>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3" name="Group 2">
              <a:extLst>
                <a:ext uri="{FF2B5EF4-FFF2-40B4-BE49-F238E27FC236}">
                  <a16:creationId xmlns:a16="http://schemas.microsoft.com/office/drawing/2014/main" id="{16D361C0-AC3B-D84D-9A88-5FC411D00470}"/>
                </a:ext>
              </a:extLst>
            </p:cNvPr>
            <p:cNvGrpSpPr/>
            <p:nvPr/>
          </p:nvGrpSpPr>
          <p:grpSpPr>
            <a:xfrm>
              <a:off x="1416321" y="2436300"/>
              <a:ext cx="1134663" cy="545364"/>
              <a:chOff x="1415887" y="2436300"/>
              <a:chExt cx="1134663" cy="545364"/>
            </a:xfrm>
            <a:grpFill/>
          </p:grpSpPr>
          <p:sp>
            <p:nvSpPr>
              <p:cNvPr id="79" name="Oval 78">
                <a:extLst>
                  <a:ext uri="{FF2B5EF4-FFF2-40B4-BE49-F238E27FC236}">
                    <a16:creationId xmlns:a16="http://schemas.microsoft.com/office/drawing/2014/main" id="{1603488A-FE35-DC44-B59F-D73A4174124C}"/>
                  </a:ext>
                </a:extLst>
              </p:cNvPr>
              <p:cNvSpPr/>
              <p:nvPr/>
            </p:nvSpPr>
            <p:spPr>
              <a:xfrm>
                <a:off x="2005186"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0" name="Oval 79">
                <a:extLst>
                  <a:ext uri="{FF2B5EF4-FFF2-40B4-BE49-F238E27FC236}">
                    <a16:creationId xmlns:a16="http://schemas.microsoft.com/office/drawing/2014/main" id="{F562BC2A-8E8F-8F4A-AF64-D93514A83DE2}"/>
                  </a:ext>
                </a:extLst>
              </p:cNvPr>
              <p:cNvSpPr/>
              <p:nvPr/>
            </p:nvSpPr>
            <p:spPr>
              <a:xfrm>
                <a:off x="1415887" y="2436300"/>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1" name="Rectangle 80">
                <a:extLst>
                  <a:ext uri="{FF2B5EF4-FFF2-40B4-BE49-F238E27FC236}">
                    <a16:creationId xmlns:a16="http://schemas.microsoft.com/office/drawing/2014/main" id="{45DA935B-E728-D449-B962-9C993F9194C3}"/>
                  </a:ext>
                </a:extLst>
              </p:cNvPr>
              <p:cNvSpPr/>
              <p:nvPr/>
            </p:nvSpPr>
            <p:spPr>
              <a:xfrm>
                <a:off x="1682240" y="2436300"/>
                <a:ext cx="58973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grpSp>
          <p:nvGrpSpPr>
            <p:cNvPr id="2" name="Group 1">
              <a:extLst>
                <a:ext uri="{FF2B5EF4-FFF2-40B4-BE49-F238E27FC236}">
                  <a16:creationId xmlns:a16="http://schemas.microsoft.com/office/drawing/2014/main" id="{37C5B5FC-28F8-6A43-9D03-F89AA5DADC09}"/>
                </a:ext>
              </a:extLst>
            </p:cNvPr>
            <p:cNvGrpSpPr/>
            <p:nvPr/>
          </p:nvGrpSpPr>
          <p:grpSpPr>
            <a:xfrm>
              <a:off x="898206" y="1403413"/>
              <a:ext cx="1652778" cy="545364"/>
              <a:chOff x="898206" y="1403413"/>
              <a:chExt cx="1652778" cy="545364"/>
            </a:xfrm>
            <a:grpFill/>
          </p:grpSpPr>
          <p:sp>
            <p:nvSpPr>
              <p:cNvPr id="82" name="Oval 81">
                <a:extLst>
                  <a:ext uri="{FF2B5EF4-FFF2-40B4-BE49-F238E27FC236}">
                    <a16:creationId xmlns:a16="http://schemas.microsoft.com/office/drawing/2014/main" id="{B34D7784-E348-154F-80D9-BA83F6D4D68E}"/>
                  </a:ext>
                </a:extLst>
              </p:cNvPr>
              <p:cNvSpPr/>
              <p:nvPr/>
            </p:nvSpPr>
            <p:spPr>
              <a:xfrm>
                <a:off x="2005620"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3" name="Oval 82">
                <a:extLst>
                  <a:ext uri="{FF2B5EF4-FFF2-40B4-BE49-F238E27FC236}">
                    <a16:creationId xmlns:a16="http://schemas.microsoft.com/office/drawing/2014/main" id="{2849EC6B-F9A7-F742-813C-BBB1639B37A5}"/>
                  </a:ext>
                </a:extLst>
              </p:cNvPr>
              <p:cNvSpPr/>
              <p:nvPr/>
            </p:nvSpPr>
            <p:spPr>
              <a:xfrm>
                <a:off x="898206" y="1403413"/>
                <a:ext cx="545364" cy="5453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4" name="Rectangle 83">
                <a:extLst>
                  <a:ext uri="{FF2B5EF4-FFF2-40B4-BE49-F238E27FC236}">
                    <a16:creationId xmlns:a16="http://schemas.microsoft.com/office/drawing/2014/main" id="{81DB5796-D137-AF40-AB92-A11E96841BD6}"/>
                  </a:ext>
                </a:extLst>
              </p:cNvPr>
              <p:cNvSpPr/>
              <p:nvPr/>
            </p:nvSpPr>
            <p:spPr>
              <a:xfrm>
                <a:off x="1164538" y="1403413"/>
                <a:ext cx="1117581" cy="5453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85" name="Freeform 84">
              <a:extLst>
                <a:ext uri="{FF2B5EF4-FFF2-40B4-BE49-F238E27FC236}">
                  <a16:creationId xmlns:a16="http://schemas.microsoft.com/office/drawing/2014/main" id="{2606B288-B2E5-CB4F-9CD4-6304B4259D84}"/>
                </a:ext>
              </a:extLst>
            </p:cNvPr>
            <p:cNvSpPr/>
            <p:nvPr/>
          </p:nvSpPr>
          <p:spPr>
            <a:xfrm>
              <a:off x="1945" y="5534957"/>
              <a:ext cx="476127" cy="545364"/>
            </a:xfrm>
            <a:custGeom>
              <a:avLst/>
              <a:gdLst>
                <a:gd name="connsiteX0" fmla="*/ 0 w 476127"/>
                <a:gd name="connsiteY0" fmla="*/ 0 h 545364"/>
                <a:gd name="connsiteX1" fmla="*/ 197590 w 476127"/>
                <a:gd name="connsiteY1" fmla="*/ 0 h 545364"/>
                <a:gd name="connsiteX2" fmla="*/ 197590 w 476127"/>
                <a:gd name="connsiteY2" fmla="*/ 590 h 545364"/>
                <a:gd name="connsiteX3" fmla="*/ 203445 w 476127"/>
                <a:gd name="connsiteY3" fmla="*/ 0 h 545364"/>
                <a:gd name="connsiteX4" fmla="*/ 476127 w 476127"/>
                <a:gd name="connsiteY4" fmla="*/ 272682 h 545364"/>
                <a:gd name="connsiteX5" fmla="*/ 203445 w 476127"/>
                <a:gd name="connsiteY5" fmla="*/ 545364 h 545364"/>
                <a:gd name="connsiteX6" fmla="*/ 197590 w 476127"/>
                <a:gd name="connsiteY6" fmla="*/ 544774 h 545364"/>
                <a:gd name="connsiteX7" fmla="*/ 197590 w 476127"/>
                <a:gd name="connsiteY7" fmla="*/ 545364 h 545364"/>
                <a:gd name="connsiteX8" fmla="*/ 0 w 476127"/>
                <a:gd name="connsiteY8" fmla="*/ 545364 h 545364"/>
                <a:gd name="connsiteX9" fmla="*/ 0 w 476127"/>
                <a:gd name="connsiteY9" fmla="*/ 452614 h 545364"/>
                <a:gd name="connsiteX10" fmla="*/ 0 w 476127"/>
                <a:gd name="connsiteY10" fmla="*/ 92750 h 5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6127" h="545364">
                  <a:moveTo>
                    <a:pt x="0" y="0"/>
                  </a:moveTo>
                  <a:lnTo>
                    <a:pt x="197590" y="0"/>
                  </a:lnTo>
                  <a:lnTo>
                    <a:pt x="197590" y="590"/>
                  </a:lnTo>
                  <a:lnTo>
                    <a:pt x="203445" y="0"/>
                  </a:lnTo>
                  <a:cubicBezTo>
                    <a:pt x="354043" y="0"/>
                    <a:pt x="476127" y="122084"/>
                    <a:pt x="476127" y="272682"/>
                  </a:cubicBezTo>
                  <a:cubicBezTo>
                    <a:pt x="476127" y="423280"/>
                    <a:pt x="354043" y="545364"/>
                    <a:pt x="203445" y="545364"/>
                  </a:cubicBezTo>
                  <a:lnTo>
                    <a:pt x="197590" y="544774"/>
                  </a:lnTo>
                  <a:lnTo>
                    <a:pt x="197590" y="545364"/>
                  </a:lnTo>
                  <a:lnTo>
                    <a:pt x="0" y="545364"/>
                  </a:lnTo>
                  <a:lnTo>
                    <a:pt x="0" y="452614"/>
                  </a:lnTo>
                  <a:lnTo>
                    <a:pt x="0" y="927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86" name="Freeform 85">
              <a:extLst>
                <a:ext uri="{FF2B5EF4-FFF2-40B4-BE49-F238E27FC236}">
                  <a16:creationId xmlns:a16="http://schemas.microsoft.com/office/drawing/2014/main" id="{18324F76-739D-5A41-8026-F96B96947F97}"/>
                </a:ext>
              </a:extLst>
            </p:cNvPr>
            <p:cNvSpPr/>
            <p:nvPr/>
          </p:nvSpPr>
          <p:spPr>
            <a:xfrm>
              <a:off x="0" y="1403413"/>
              <a:ext cx="501699" cy="545364"/>
            </a:xfrm>
            <a:custGeom>
              <a:avLst/>
              <a:gdLst>
                <a:gd name="connsiteX0" fmla="*/ 1 w 501699"/>
                <a:gd name="connsiteY0" fmla="*/ 0 h 545364"/>
                <a:gd name="connsiteX1" fmla="*/ 223169 w 501699"/>
                <a:gd name="connsiteY1" fmla="*/ 0 h 545364"/>
                <a:gd name="connsiteX2" fmla="*/ 223169 w 501699"/>
                <a:gd name="connsiteY2" fmla="*/ 590 h 545364"/>
                <a:gd name="connsiteX3" fmla="*/ 229017 w 501699"/>
                <a:gd name="connsiteY3" fmla="*/ 0 h 545364"/>
                <a:gd name="connsiteX4" fmla="*/ 501699 w 501699"/>
                <a:gd name="connsiteY4" fmla="*/ 272682 h 545364"/>
                <a:gd name="connsiteX5" fmla="*/ 229017 w 501699"/>
                <a:gd name="connsiteY5" fmla="*/ 545364 h 545364"/>
                <a:gd name="connsiteX6" fmla="*/ 223169 w 501699"/>
                <a:gd name="connsiteY6" fmla="*/ 544775 h 545364"/>
                <a:gd name="connsiteX7" fmla="*/ 223169 w 501699"/>
                <a:gd name="connsiteY7" fmla="*/ 545364 h 545364"/>
                <a:gd name="connsiteX8" fmla="*/ 1 w 501699"/>
                <a:gd name="connsiteY8" fmla="*/ 545364 h 545364"/>
                <a:gd name="connsiteX9" fmla="*/ 1 w 501699"/>
                <a:gd name="connsiteY9" fmla="*/ 419791 h 545364"/>
                <a:gd name="connsiteX10" fmla="*/ 0 w 501699"/>
                <a:gd name="connsiteY10" fmla="*/ 419789 h 545364"/>
                <a:gd name="connsiteX11" fmla="*/ 0 w 501699"/>
                <a:gd name="connsiteY11" fmla="*/ 125575 h 545364"/>
                <a:gd name="connsiteX12" fmla="*/ 1 w 501699"/>
                <a:gd name="connsiteY12" fmla="*/ 125573 h 545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1699" h="545364">
                  <a:moveTo>
                    <a:pt x="1" y="0"/>
                  </a:moveTo>
                  <a:lnTo>
                    <a:pt x="223169" y="0"/>
                  </a:lnTo>
                  <a:lnTo>
                    <a:pt x="223169" y="590"/>
                  </a:lnTo>
                  <a:lnTo>
                    <a:pt x="229017" y="0"/>
                  </a:lnTo>
                  <a:cubicBezTo>
                    <a:pt x="379615" y="0"/>
                    <a:pt x="501699" y="122084"/>
                    <a:pt x="501699" y="272682"/>
                  </a:cubicBezTo>
                  <a:cubicBezTo>
                    <a:pt x="501699" y="423280"/>
                    <a:pt x="379615" y="545364"/>
                    <a:pt x="229017" y="545364"/>
                  </a:cubicBezTo>
                  <a:lnTo>
                    <a:pt x="223169" y="544775"/>
                  </a:lnTo>
                  <a:lnTo>
                    <a:pt x="223169" y="545364"/>
                  </a:lnTo>
                  <a:lnTo>
                    <a:pt x="1" y="545364"/>
                  </a:lnTo>
                  <a:lnTo>
                    <a:pt x="1" y="419791"/>
                  </a:lnTo>
                  <a:lnTo>
                    <a:pt x="0" y="419789"/>
                  </a:lnTo>
                  <a:lnTo>
                    <a:pt x="0" y="125575"/>
                  </a:lnTo>
                  <a:lnTo>
                    <a:pt x="1" y="1255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sp>
        <p:nvSpPr>
          <p:cNvPr id="60" name="Title 1">
            <a:extLst>
              <a:ext uri="{FF2B5EF4-FFF2-40B4-BE49-F238E27FC236}">
                <a16:creationId xmlns:a16="http://schemas.microsoft.com/office/drawing/2014/main" id="{99B32E9C-8531-8F42-88AC-648425B4B168}"/>
              </a:ext>
            </a:extLst>
          </p:cNvPr>
          <p:cNvSpPr>
            <a:spLocks noGrp="1"/>
          </p:cNvSpPr>
          <p:nvPr>
            <p:ph type="title" hasCustomPrompt="1"/>
          </p:nvPr>
        </p:nvSpPr>
        <p:spPr bwMode="white">
          <a:xfrm>
            <a:off x="3393370" y="1460563"/>
            <a:ext cx="7988504" cy="4676908"/>
          </a:xfrm>
          <a:prstGeom prst="rect">
            <a:avLst/>
          </a:prstGeom>
        </p:spPr>
        <p:txBody>
          <a:bodyPr anchor="ctr" anchorCtr="0"/>
          <a:lstStyle>
            <a:lvl1pPr marL="0" marR="0" indent="0" algn="l" defTabSz="914400" rtl="0" eaLnBrk="1" fontAlgn="auto" latinLnBrk="0" hangingPunct="1">
              <a:lnSpc>
                <a:spcPct val="100000"/>
              </a:lnSpc>
              <a:spcBef>
                <a:spcPct val="0"/>
              </a:spcBef>
              <a:spcAft>
                <a:spcPts val="0"/>
              </a:spcAft>
              <a:buClrTx/>
              <a:buSzTx/>
              <a:buFontTx/>
              <a:buNone/>
              <a:tabLst/>
              <a:defRPr sz="3600" b="1">
                <a:solidFill>
                  <a:schemeClr val="bg1"/>
                </a:solidFill>
              </a:defRPr>
            </a:lvl1pPr>
          </a:lstStyle>
          <a:p>
            <a:r>
              <a:rPr lang="en-US"/>
              <a:t>Thought slides are 36pt </a:t>
            </a:r>
            <a:br>
              <a:rPr lang="en-US"/>
            </a:br>
            <a:r>
              <a:rPr lang="en-US"/>
              <a:t>Arial Bold sentence case</a:t>
            </a:r>
          </a:p>
        </p:txBody>
      </p:sp>
      <p:sp>
        <p:nvSpPr>
          <p:cNvPr id="30" name="Slide Number Placeholder 5">
            <a:extLst>
              <a:ext uri="{FF2B5EF4-FFF2-40B4-BE49-F238E27FC236}">
                <a16:creationId xmlns:a16="http://schemas.microsoft.com/office/drawing/2014/main" id="{DBE3E6C0-8C36-8B43-957E-48824B0A0BBC}"/>
              </a:ext>
            </a:extLst>
          </p:cNvPr>
          <p:cNvSpPr txBox="1">
            <a:spLocks/>
          </p:cNvSpPr>
          <p:nvPr/>
        </p:nvSpPr>
        <p:spPr bwMode="white">
          <a:xfrm>
            <a:off x="11708455" y="6548145"/>
            <a:ext cx="3678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chemeClr val="bg1"/>
                </a:solidFill>
              </a:rPr>
              <a:t>‹#›</a:t>
            </a:fld>
            <a:endParaRPr lang="en-US" sz="800" b="0">
              <a:solidFill>
                <a:schemeClr val="bg1"/>
              </a:solidFill>
            </a:endParaRPr>
          </a:p>
        </p:txBody>
      </p:sp>
    </p:spTree>
    <p:extLst>
      <p:ext uri="{BB962C8B-B14F-4D97-AF65-F5344CB8AC3E}">
        <p14:creationId xmlns:p14="http://schemas.microsoft.com/office/powerpoint/2010/main" val="79353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 IQVIA">
    <p:bg>
      <p:bgPr>
        <a:gradFill>
          <a:gsLst>
            <a:gs pos="20000">
              <a:schemeClr val="tx1"/>
            </a:gs>
            <a:gs pos="80000">
              <a:srgbClr val="606B71"/>
            </a:gs>
          </a:gsLst>
          <a:lin ang="2700000" scaled="1"/>
        </a:gradFill>
        <a:effectLst/>
      </p:bgPr>
    </p:bg>
    <p:spTree>
      <p:nvGrpSpPr>
        <p:cNvPr id="1" name=""/>
        <p:cNvGrpSpPr/>
        <p:nvPr/>
      </p:nvGrpSpPr>
      <p:grpSpPr>
        <a:xfrm>
          <a:off x="0" y="0"/>
          <a:ext cx="0" cy="0"/>
          <a:chOff x="0" y="0"/>
          <a:chExt cx="0" cy="0"/>
        </a:xfrm>
      </p:grpSpPr>
      <p:sp>
        <p:nvSpPr>
          <p:cNvPr id="60" name="Content Placeholder 2">
            <a:extLst>
              <a:ext uri="{FF2B5EF4-FFF2-40B4-BE49-F238E27FC236}">
                <a16:creationId xmlns:a16="http://schemas.microsoft.com/office/drawing/2014/main" id="{117F4479-AB2F-544F-914C-7C68ABE310F0}"/>
              </a:ext>
            </a:extLst>
          </p:cNvPr>
          <p:cNvSpPr>
            <a:spLocks noGrp="1"/>
          </p:cNvSpPr>
          <p:nvPr>
            <p:ph idx="10" hasCustomPrompt="1"/>
          </p:nvPr>
        </p:nvSpPr>
        <p:spPr>
          <a:xfrm>
            <a:off x="1036859" y="3208148"/>
            <a:ext cx="5588846" cy="2929323"/>
          </a:xfrm>
          <a:prstGeom prst="rect">
            <a:avLst/>
          </a:prstGeom>
        </p:spPr>
        <p:txBody>
          <a:bodyPr/>
          <a:lstStyle>
            <a:lvl1pPr marL="274320" indent="-274320">
              <a:lnSpc>
                <a:spcPct val="100000"/>
              </a:lnSpc>
              <a:spcBef>
                <a:spcPts val="1000"/>
              </a:spcBef>
              <a:defRPr sz="2400">
                <a:solidFill>
                  <a:schemeClr val="bg1"/>
                </a:solidFill>
              </a:defRPr>
            </a:lvl1pPr>
            <a:lvl2pPr marL="548640" indent="-274320">
              <a:lnSpc>
                <a:spcPct val="100000"/>
              </a:lnSpc>
              <a:spcBef>
                <a:spcPts val="800"/>
              </a:spcBef>
              <a:buFont typeface="Arial" panose="020B0604020202020204" pitchFamily="34" charset="0"/>
              <a:buChar char="-"/>
              <a:defRPr sz="2400">
                <a:solidFill>
                  <a:schemeClr val="bg1"/>
                </a:solidFill>
              </a:defRPr>
            </a:lvl2pPr>
            <a:lvl3pPr marL="822960" indent="-274320">
              <a:lnSpc>
                <a:spcPct val="100000"/>
              </a:lnSpc>
              <a:spcBef>
                <a:spcPts val="800"/>
              </a:spcBef>
              <a:buFont typeface="Arial" panose="020B0604020202020204" pitchFamily="34" charset="0"/>
              <a:buChar char="›"/>
              <a:defRPr sz="2400">
                <a:solidFill>
                  <a:schemeClr val="bg1"/>
                </a:solidFill>
              </a:defRPr>
            </a:lvl3pPr>
            <a:lvl4pPr marL="1097280" indent="-274320">
              <a:lnSpc>
                <a:spcPct val="100000"/>
              </a:lnSpc>
              <a:spcBef>
                <a:spcPts val="800"/>
              </a:spcBef>
              <a:buFont typeface="Arial" panose="020B0604020202020204" pitchFamily="34" charset="0"/>
              <a:buChar char="»"/>
              <a:defRPr sz="2400">
                <a:solidFill>
                  <a:schemeClr val="bg1"/>
                </a:solidFill>
              </a:defRPr>
            </a:lvl4pPr>
            <a:lvl5pPr marL="1371600" indent="-274320">
              <a:lnSpc>
                <a:spcPct val="100000"/>
              </a:lnSpc>
              <a:spcBef>
                <a:spcPts val="800"/>
              </a:spcBef>
              <a:buSzPct val="75000"/>
              <a:buFont typeface="Wingdings" panose="05000000000000000000" pitchFamily="2" charset="2"/>
              <a:buChar char="§"/>
              <a:defRPr sz="2400">
                <a:solidFill>
                  <a:schemeClr val="bg1"/>
                </a:solidFill>
              </a:defRPr>
            </a:lvl5pPr>
          </a:lstStyle>
          <a:p>
            <a:pPr lvl="0"/>
            <a:r>
              <a:rPr lang="en-US"/>
              <a:t>Arial 24pt bullet level 1</a:t>
            </a:r>
          </a:p>
          <a:p>
            <a:pPr lvl="1"/>
            <a:r>
              <a:rPr lang="en-US"/>
              <a:t>Arial 24pt bullet level 2</a:t>
            </a:r>
          </a:p>
          <a:p>
            <a:pPr lvl="2"/>
            <a:r>
              <a:rPr lang="en-US"/>
              <a:t>Arial 24pt bullet level 3</a:t>
            </a:r>
          </a:p>
          <a:p>
            <a:pPr lvl="3"/>
            <a:r>
              <a:rPr lang="en-US"/>
              <a:t>Arial 24pt bullet level 4</a:t>
            </a:r>
          </a:p>
          <a:p>
            <a:pPr lvl="4"/>
            <a:r>
              <a:rPr lang="en-US"/>
              <a:t>Arial 24pt bullet level 5</a:t>
            </a:r>
          </a:p>
        </p:txBody>
      </p:sp>
      <p:sp>
        <p:nvSpPr>
          <p:cNvPr id="62" name="Title 1">
            <a:extLst>
              <a:ext uri="{FF2B5EF4-FFF2-40B4-BE49-F238E27FC236}">
                <a16:creationId xmlns:a16="http://schemas.microsoft.com/office/drawing/2014/main" id="{77FA37B5-B8A2-E447-B5FC-531DD50C1851}"/>
              </a:ext>
            </a:extLst>
          </p:cNvPr>
          <p:cNvSpPr>
            <a:spLocks noGrp="1"/>
          </p:cNvSpPr>
          <p:nvPr>
            <p:ph type="title" hasCustomPrompt="1"/>
          </p:nvPr>
        </p:nvSpPr>
        <p:spPr>
          <a:xfrm>
            <a:off x="1034320" y="1795534"/>
            <a:ext cx="7631698" cy="1174627"/>
          </a:xfrm>
          <a:prstGeom prst="rect">
            <a:avLst/>
          </a:prstGeom>
        </p:spPr>
        <p:txBody>
          <a:bodyPr anchor="b" anchorCtr="0"/>
          <a:lstStyle>
            <a:lvl1pPr>
              <a:defRPr sz="3600" b="1">
                <a:solidFill>
                  <a:schemeClr val="bg1"/>
                </a:solidFill>
              </a:defRPr>
            </a:lvl1pPr>
          </a:lstStyle>
          <a:p>
            <a:r>
              <a:rPr lang="en-US"/>
              <a:t>Closing slides are 36pt Arial Bold sentence case</a:t>
            </a:r>
          </a:p>
        </p:txBody>
      </p:sp>
      <p:grpSp>
        <p:nvGrpSpPr>
          <p:cNvPr id="12" name="Group 11">
            <a:extLst>
              <a:ext uri="{FF2B5EF4-FFF2-40B4-BE49-F238E27FC236}">
                <a16:creationId xmlns:a16="http://schemas.microsoft.com/office/drawing/2014/main" id="{C364B443-1067-8D4E-8347-69E3D88570DB}"/>
              </a:ext>
            </a:extLst>
          </p:cNvPr>
          <p:cNvGrpSpPr/>
          <p:nvPr/>
        </p:nvGrpSpPr>
        <p:grpSpPr>
          <a:xfrm>
            <a:off x="7036244" y="2752016"/>
            <a:ext cx="5155756" cy="3703320"/>
            <a:chOff x="7036244" y="2752016"/>
            <a:chExt cx="5155756" cy="3703320"/>
          </a:xfrm>
          <a:solidFill>
            <a:schemeClr val="accent1"/>
          </a:solidFill>
        </p:grpSpPr>
        <p:sp>
          <p:nvSpPr>
            <p:cNvPr id="13" name="Freeform 12">
              <a:extLst>
                <a:ext uri="{FF2B5EF4-FFF2-40B4-BE49-F238E27FC236}">
                  <a16:creationId xmlns:a16="http://schemas.microsoft.com/office/drawing/2014/main" id="{E23B4D94-914D-6A47-AF73-BDD6ABF78CBE}"/>
                </a:ext>
              </a:extLst>
            </p:cNvPr>
            <p:cNvSpPr/>
            <p:nvPr/>
          </p:nvSpPr>
          <p:spPr>
            <a:xfrm>
              <a:off x="9432234" y="2752016"/>
              <a:ext cx="2759766" cy="549150"/>
            </a:xfrm>
            <a:custGeom>
              <a:avLst/>
              <a:gdLst>
                <a:gd name="connsiteX0" fmla="*/ 274575 w 2759766"/>
                <a:gd name="connsiteY0" fmla="*/ 0 h 549150"/>
                <a:gd name="connsiteX1" fmla="*/ 276476 w 2759766"/>
                <a:gd name="connsiteY1" fmla="*/ 192 h 549150"/>
                <a:gd name="connsiteX2" fmla="*/ 276476 w 2759766"/>
                <a:gd name="connsiteY2" fmla="*/ 0 h 549150"/>
                <a:gd name="connsiteX3" fmla="*/ 1832666 w 2759766"/>
                <a:gd name="connsiteY3" fmla="*/ 0 h 549150"/>
                <a:gd name="connsiteX4" fmla="*/ 2706584 w 2759766"/>
                <a:gd name="connsiteY4" fmla="*/ 0 h 549150"/>
                <a:gd name="connsiteX5" fmla="*/ 2759766 w 2759766"/>
                <a:gd name="connsiteY5" fmla="*/ 0 h 549150"/>
                <a:gd name="connsiteX6" fmla="*/ 2759766 w 2759766"/>
                <a:gd name="connsiteY6" fmla="*/ 549150 h 549150"/>
                <a:gd name="connsiteX7" fmla="*/ 2706584 w 2759766"/>
                <a:gd name="connsiteY7" fmla="*/ 549150 h 549150"/>
                <a:gd name="connsiteX8" fmla="*/ 1832666 w 2759766"/>
                <a:gd name="connsiteY8" fmla="*/ 549150 h 549150"/>
                <a:gd name="connsiteX9" fmla="*/ 276476 w 2759766"/>
                <a:gd name="connsiteY9" fmla="*/ 549150 h 549150"/>
                <a:gd name="connsiteX10" fmla="*/ 276476 w 2759766"/>
                <a:gd name="connsiteY10" fmla="*/ 548958 h 549150"/>
                <a:gd name="connsiteX11" fmla="*/ 274575 w 2759766"/>
                <a:gd name="connsiteY11" fmla="*/ 549150 h 549150"/>
                <a:gd name="connsiteX12" fmla="*/ 0 w 2759766"/>
                <a:gd name="connsiteY12" fmla="*/ 274575 h 549150"/>
                <a:gd name="connsiteX13" fmla="*/ 274575 w 275976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59766" h="549150">
                  <a:moveTo>
                    <a:pt x="274575" y="0"/>
                  </a:moveTo>
                  <a:lnTo>
                    <a:pt x="276476" y="192"/>
                  </a:lnTo>
                  <a:lnTo>
                    <a:pt x="276476" y="0"/>
                  </a:lnTo>
                  <a:lnTo>
                    <a:pt x="1832666" y="0"/>
                  </a:lnTo>
                  <a:lnTo>
                    <a:pt x="2706584" y="0"/>
                  </a:lnTo>
                  <a:lnTo>
                    <a:pt x="2759766" y="0"/>
                  </a:lnTo>
                  <a:lnTo>
                    <a:pt x="2759766" y="549150"/>
                  </a:lnTo>
                  <a:lnTo>
                    <a:pt x="2706584" y="549150"/>
                  </a:lnTo>
                  <a:lnTo>
                    <a:pt x="1832666" y="549150"/>
                  </a:lnTo>
                  <a:lnTo>
                    <a:pt x="276476" y="549150"/>
                  </a:lnTo>
                  <a:lnTo>
                    <a:pt x="276476" y="548958"/>
                  </a:lnTo>
                  <a:lnTo>
                    <a:pt x="274575" y="549150"/>
                  </a:lnTo>
                  <a:cubicBezTo>
                    <a:pt x="122931" y="549150"/>
                    <a:pt x="0" y="426219"/>
                    <a:pt x="0" y="274575"/>
                  </a:cubicBezTo>
                  <a:cubicBezTo>
                    <a:pt x="0" y="122932"/>
                    <a:pt x="122931"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4" name="Freeform 13">
              <a:extLst>
                <a:ext uri="{FF2B5EF4-FFF2-40B4-BE49-F238E27FC236}">
                  <a16:creationId xmlns:a16="http://schemas.microsoft.com/office/drawing/2014/main" id="{E941EA1A-7BCD-E547-9195-3AF3CBAB9DED}"/>
                </a:ext>
              </a:extLst>
            </p:cNvPr>
            <p:cNvSpPr/>
            <p:nvPr/>
          </p:nvSpPr>
          <p:spPr>
            <a:xfrm>
              <a:off x="7850557" y="5906186"/>
              <a:ext cx="4341443" cy="549150"/>
            </a:xfrm>
            <a:custGeom>
              <a:avLst/>
              <a:gdLst>
                <a:gd name="connsiteX0" fmla="*/ 274575 w 4341443"/>
                <a:gd name="connsiteY0" fmla="*/ 0 h 549150"/>
                <a:gd name="connsiteX1" fmla="*/ 276477 w 4341443"/>
                <a:gd name="connsiteY1" fmla="*/ 192 h 549150"/>
                <a:gd name="connsiteX2" fmla="*/ 276477 w 4341443"/>
                <a:gd name="connsiteY2" fmla="*/ 0 h 549150"/>
                <a:gd name="connsiteX3" fmla="*/ 3414343 w 4341443"/>
                <a:gd name="connsiteY3" fmla="*/ 0 h 549150"/>
                <a:gd name="connsiteX4" fmla="*/ 4288263 w 4341443"/>
                <a:gd name="connsiteY4" fmla="*/ 0 h 549150"/>
                <a:gd name="connsiteX5" fmla="*/ 4341443 w 4341443"/>
                <a:gd name="connsiteY5" fmla="*/ 0 h 549150"/>
                <a:gd name="connsiteX6" fmla="*/ 4341443 w 4341443"/>
                <a:gd name="connsiteY6" fmla="*/ 549150 h 549150"/>
                <a:gd name="connsiteX7" fmla="*/ 4288263 w 4341443"/>
                <a:gd name="connsiteY7" fmla="*/ 549150 h 549150"/>
                <a:gd name="connsiteX8" fmla="*/ 3414343 w 4341443"/>
                <a:gd name="connsiteY8" fmla="*/ 549150 h 549150"/>
                <a:gd name="connsiteX9" fmla="*/ 276477 w 4341443"/>
                <a:gd name="connsiteY9" fmla="*/ 549150 h 549150"/>
                <a:gd name="connsiteX10" fmla="*/ 276477 w 4341443"/>
                <a:gd name="connsiteY10" fmla="*/ 548959 h 549150"/>
                <a:gd name="connsiteX11" fmla="*/ 274575 w 4341443"/>
                <a:gd name="connsiteY11" fmla="*/ 549150 h 549150"/>
                <a:gd name="connsiteX12" fmla="*/ 0 w 4341443"/>
                <a:gd name="connsiteY12" fmla="*/ 274575 h 549150"/>
                <a:gd name="connsiteX13" fmla="*/ 274575 w 434144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1443" h="549150">
                  <a:moveTo>
                    <a:pt x="274575" y="0"/>
                  </a:moveTo>
                  <a:lnTo>
                    <a:pt x="276477" y="192"/>
                  </a:lnTo>
                  <a:lnTo>
                    <a:pt x="276477" y="0"/>
                  </a:lnTo>
                  <a:lnTo>
                    <a:pt x="3414343" y="0"/>
                  </a:lnTo>
                  <a:lnTo>
                    <a:pt x="4288263" y="0"/>
                  </a:lnTo>
                  <a:lnTo>
                    <a:pt x="4341443" y="0"/>
                  </a:lnTo>
                  <a:lnTo>
                    <a:pt x="4341443" y="549150"/>
                  </a:lnTo>
                  <a:lnTo>
                    <a:pt x="4288263" y="549150"/>
                  </a:lnTo>
                  <a:lnTo>
                    <a:pt x="3414343" y="549150"/>
                  </a:lnTo>
                  <a:lnTo>
                    <a:pt x="276477" y="549150"/>
                  </a:lnTo>
                  <a:lnTo>
                    <a:pt x="276477" y="548959"/>
                  </a:lnTo>
                  <a:lnTo>
                    <a:pt x="274575" y="549150"/>
                  </a:lnTo>
                  <a:cubicBezTo>
                    <a:pt x="122932" y="549150"/>
                    <a:pt x="0" y="426219"/>
                    <a:pt x="0" y="274575"/>
                  </a:cubicBezTo>
                  <a:cubicBezTo>
                    <a:pt x="0" y="122932"/>
                    <a:pt x="122932" y="0"/>
                    <a:pt x="2745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noAutofit/>
            </a:bodyPr>
            <a:lstStyle/>
            <a:p>
              <a:pPr algn="l"/>
              <a:endParaRPr lang="en-US" sz="1600"/>
            </a:p>
          </p:txBody>
        </p:sp>
        <p:sp>
          <p:nvSpPr>
            <p:cNvPr id="15" name="Freeform 14">
              <a:extLst>
                <a:ext uri="{FF2B5EF4-FFF2-40B4-BE49-F238E27FC236}">
                  <a16:creationId xmlns:a16="http://schemas.microsoft.com/office/drawing/2014/main" id="{09BF4E84-D8C8-3340-8821-E170F38BCB95}"/>
                </a:ext>
              </a:extLst>
            </p:cNvPr>
            <p:cNvSpPr/>
            <p:nvPr/>
          </p:nvSpPr>
          <p:spPr>
            <a:xfrm>
              <a:off x="7451067" y="3804028"/>
              <a:ext cx="4740933" cy="549150"/>
            </a:xfrm>
            <a:custGeom>
              <a:avLst/>
              <a:gdLst>
                <a:gd name="connsiteX0" fmla="*/ 274073 w 4740933"/>
                <a:gd name="connsiteY0" fmla="*/ 0 h 549150"/>
                <a:gd name="connsiteX1" fmla="*/ 278104 w 4740933"/>
                <a:gd name="connsiteY1" fmla="*/ 407 h 549150"/>
                <a:gd name="connsiteX2" fmla="*/ 278104 w 4740933"/>
                <a:gd name="connsiteY2" fmla="*/ 0 h 549150"/>
                <a:gd name="connsiteX3" fmla="*/ 3813833 w 4740933"/>
                <a:gd name="connsiteY3" fmla="*/ 0 h 549150"/>
                <a:gd name="connsiteX4" fmla="*/ 4687752 w 4740933"/>
                <a:gd name="connsiteY4" fmla="*/ 0 h 549150"/>
                <a:gd name="connsiteX5" fmla="*/ 4740933 w 4740933"/>
                <a:gd name="connsiteY5" fmla="*/ 0 h 549150"/>
                <a:gd name="connsiteX6" fmla="*/ 4740933 w 4740933"/>
                <a:gd name="connsiteY6" fmla="*/ 549150 h 549150"/>
                <a:gd name="connsiteX7" fmla="*/ 4687752 w 4740933"/>
                <a:gd name="connsiteY7" fmla="*/ 549150 h 549150"/>
                <a:gd name="connsiteX8" fmla="*/ 3813833 w 4740933"/>
                <a:gd name="connsiteY8" fmla="*/ 549150 h 549150"/>
                <a:gd name="connsiteX9" fmla="*/ 278104 w 4740933"/>
                <a:gd name="connsiteY9" fmla="*/ 549150 h 549150"/>
                <a:gd name="connsiteX10" fmla="*/ 278104 w 4740933"/>
                <a:gd name="connsiteY10" fmla="*/ 547742 h 549150"/>
                <a:gd name="connsiteX11" fmla="*/ 274073 w 4740933"/>
                <a:gd name="connsiteY11" fmla="*/ 548148 h 549150"/>
                <a:gd name="connsiteX12" fmla="*/ 0 w 4740933"/>
                <a:gd name="connsiteY12" fmla="*/ 274074 h 549150"/>
                <a:gd name="connsiteX13" fmla="*/ 274073 w 4740933"/>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0933" h="549150">
                  <a:moveTo>
                    <a:pt x="274073" y="0"/>
                  </a:moveTo>
                  <a:lnTo>
                    <a:pt x="278104" y="407"/>
                  </a:lnTo>
                  <a:lnTo>
                    <a:pt x="278104" y="0"/>
                  </a:lnTo>
                  <a:lnTo>
                    <a:pt x="3813833" y="0"/>
                  </a:lnTo>
                  <a:lnTo>
                    <a:pt x="4687752" y="0"/>
                  </a:lnTo>
                  <a:lnTo>
                    <a:pt x="4740933" y="0"/>
                  </a:lnTo>
                  <a:lnTo>
                    <a:pt x="4740933" y="549150"/>
                  </a:lnTo>
                  <a:lnTo>
                    <a:pt x="4687752" y="549150"/>
                  </a:lnTo>
                  <a:lnTo>
                    <a:pt x="3813833" y="549150"/>
                  </a:lnTo>
                  <a:lnTo>
                    <a:pt x="278104" y="549150"/>
                  </a:lnTo>
                  <a:lnTo>
                    <a:pt x="278104" y="547742"/>
                  </a:lnTo>
                  <a:lnTo>
                    <a:pt x="274073" y="548148"/>
                  </a:lnTo>
                  <a:cubicBezTo>
                    <a:pt x="122707" y="548148"/>
                    <a:pt x="0" y="425441"/>
                    <a:pt x="0" y="274074"/>
                  </a:cubicBezTo>
                  <a:cubicBezTo>
                    <a:pt x="0" y="122707"/>
                    <a:pt x="122707" y="0"/>
                    <a:pt x="27407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16" name="Freeform 15">
              <a:extLst>
                <a:ext uri="{FF2B5EF4-FFF2-40B4-BE49-F238E27FC236}">
                  <a16:creationId xmlns:a16="http://schemas.microsoft.com/office/drawing/2014/main" id="{04358390-5EFC-484C-9E81-E6E1DFD520E7}"/>
                </a:ext>
              </a:extLst>
            </p:cNvPr>
            <p:cNvSpPr/>
            <p:nvPr/>
          </p:nvSpPr>
          <p:spPr>
            <a:xfrm>
              <a:off x="7036244" y="4854606"/>
              <a:ext cx="5155756" cy="549150"/>
            </a:xfrm>
            <a:custGeom>
              <a:avLst/>
              <a:gdLst>
                <a:gd name="connsiteX0" fmla="*/ 299044 w 5155756"/>
                <a:gd name="connsiteY0" fmla="*/ 0 h 549150"/>
                <a:gd name="connsiteX1" fmla="*/ 300889 w 5155756"/>
                <a:gd name="connsiteY1" fmla="*/ 171 h 549150"/>
                <a:gd name="connsiteX2" fmla="*/ 300889 w 5155756"/>
                <a:gd name="connsiteY2" fmla="*/ 0 h 549150"/>
                <a:gd name="connsiteX3" fmla="*/ 4228656 w 5155756"/>
                <a:gd name="connsiteY3" fmla="*/ 0 h 549150"/>
                <a:gd name="connsiteX4" fmla="*/ 5103517 w 5155756"/>
                <a:gd name="connsiteY4" fmla="*/ 0 h 549150"/>
                <a:gd name="connsiteX5" fmla="*/ 5155756 w 5155756"/>
                <a:gd name="connsiteY5" fmla="*/ 0 h 549150"/>
                <a:gd name="connsiteX6" fmla="*/ 5155756 w 5155756"/>
                <a:gd name="connsiteY6" fmla="*/ 549150 h 549150"/>
                <a:gd name="connsiteX7" fmla="*/ 5103517 w 5155756"/>
                <a:gd name="connsiteY7" fmla="*/ 549150 h 549150"/>
                <a:gd name="connsiteX8" fmla="*/ 4228656 w 5155756"/>
                <a:gd name="connsiteY8" fmla="*/ 549150 h 549150"/>
                <a:gd name="connsiteX9" fmla="*/ 300889 w 5155756"/>
                <a:gd name="connsiteY9" fmla="*/ 549150 h 549150"/>
                <a:gd name="connsiteX10" fmla="*/ 300889 w 5155756"/>
                <a:gd name="connsiteY10" fmla="*/ 548980 h 549150"/>
                <a:gd name="connsiteX11" fmla="*/ 299044 w 5155756"/>
                <a:gd name="connsiteY11" fmla="*/ 549150 h 549150"/>
                <a:gd name="connsiteX12" fmla="*/ 0 w 5155756"/>
                <a:gd name="connsiteY12" fmla="*/ 274575 h 549150"/>
                <a:gd name="connsiteX13" fmla="*/ 299044 w 5155756"/>
                <a:gd name="connsiteY13" fmla="*/ 0 h 54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55756" h="549150">
                  <a:moveTo>
                    <a:pt x="299044" y="0"/>
                  </a:moveTo>
                  <a:lnTo>
                    <a:pt x="300889" y="171"/>
                  </a:lnTo>
                  <a:lnTo>
                    <a:pt x="300889" y="0"/>
                  </a:lnTo>
                  <a:lnTo>
                    <a:pt x="4228656" y="0"/>
                  </a:lnTo>
                  <a:lnTo>
                    <a:pt x="5103517" y="0"/>
                  </a:lnTo>
                  <a:lnTo>
                    <a:pt x="5155756" y="0"/>
                  </a:lnTo>
                  <a:lnTo>
                    <a:pt x="5155756" y="549150"/>
                  </a:lnTo>
                  <a:lnTo>
                    <a:pt x="5103517" y="549150"/>
                  </a:lnTo>
                  <a:lnTo>
                    <a:pt x="4228656" y="549150"/>
                  </a:lnTo>
                  <a:lnTo>
                    <a:pt x="300889" y="549150"/>
                  </a:lnTo>
                  <a:lnTo>
                    <a:pt x="300889" y="548980"/>
                  </a:lnTo>
                  <a:lnTo>
                    <a:pt x="299044" y="549150"/>
                  </a:lnTo>
                  <a:cubicBezTo>
                    <a:pt x="133887" y="549150"/>
                    <a:pt x="0" y="426219"/>
                    <a:pt x="0" y="274575"/>
                  </a:cubicBezTo>
                  <a:cubicBezTo>
                    <a:pt x="0" y="122932"/>
                    <a:pt x="133887" y="0"/>
                    <a:pt x="29904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grpSp>
      <p:pic>
        <p:nvPicPr>
          <p:cNvPr id="11" name="Graphic 10">
            <a:extLst>
              <a:ext uri="{FF2B5EF4-FFF2-40B4-BE49-F238E27FC236}">
                <a16:creationId xmlns:a16="http://schemas.microsoft.com/office/drawing/2014/main" id="{29E62D4C-ACB0-644F-9042-ADF3C890FE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99917" y="735457"/>
            <a:ext cx="2247900" cy="406400"/>
          </a:xfrm>
          <a:prstGeom prst="rect">
            <a:avLst/>
          </a:prstGeom>
        </p:spPr>
      </p:pic>
    </p:spTree>
    <p:extLst>
      <p:ext uri="{BB962C8B-B14F-4D97-AF65-F5344CB8AC3E}">
        <p14:creationId xmlns:p14="http://schemas.microsoft.com/office/powerpoint/2010/main" val="143974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 IQVIA">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286359"/>
            <a:ext cx="11338560" cy="499412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4" name="Footer Placeholder 4">
            <a:extLst>
              <a:ext uri="{FF2B5EF4-FFF2-40B4-BE49-F238E27FC236}">
                <a16:creationId xmlns:a16="http://schemas.microsoft.com/office/drawing/2014/main" id="{7088911A-0046-5847-8D5E-667B718ECD33}"/>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0" name="Slide Number Placeholder 5">
            <a:extLst>
              <a:ext uri="{FF2B5EF4-FFF2-40B4-BE49-F238E27FC236}">
                <a16:creationId xmlns:a16="http://schemas.microsoft.com/office/drawing/2014/main" id="{FCFC63C0-5262-4767-9F93-DEDAECE24DB7}"/>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0" name="Graphic 9">
            <a:extLst>
              <a:ext uri="{FF2B5EF4-FFF2-40B4-BE49-F238E27FC236}">
                <a16:creationId xmlns:a16="http://schemas.microsoft.com/office/drawing/2014/main" id="{DB41C48F-5C1D-DE41-93AD-B4E269C3B3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3954096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Content_Subhead - IQVIA">
    <p:spTree>
      <p:nvGrpSpPr>
        <p:cNvPr id="1" name=""/>
        <p:cNvGrpSpPr/>
        <p:nvPr/>
      </p:nvGrpSpPr>
      <p:grpSpPr>
        <a:xfrm>
          <a:off x="0" y="0"/>
          <a:ext cx="0" cy="0"/>
          <a:chOff x="0" y="0"/>
          <a:chExt cx="0" cy="0"/>
        </a:xfrm>
      </p:grpSpPr>
      <p:sp>
        <p:nvSpPr>
          <p:cNvPr id="53" name="Content Placeholder 2">
            <a:extLst>
              <a:ext uri="{FF2B5EF4-FFF2-40B4-BE49-F238E27FC236}">
                <a16:creationId xmlns:a16="http://schemas.microsoft.com/office/drawing/2014/main" id="{098016E9-779F-F844-B7C6-670D5E2ED4DC}"/>
              </a:ext>
            </a:extLst>
          </p:cNvPr>
          <p:cNvSpPr>
            <a:spLocks noGrp="1"/>
          </p:cNvSpPr>
          <p:nvPr>
            <p:ph idx="17" hasCustomPrompt="1"/>
          </p:nvPr>
        </p:nvSpPr>
        <p:spPr>
          <a:xfrm>
            <a:off x="384694" y="1702630"/>
            <a:ext cx="11338560" cy="4577854"/>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9"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2"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a:t>Headlines are 28pt Arial Bold sentence case</a:t>
            </a:r>
          </a:p>
        </p:txBody>
      </p:sp>
      <p:sp>
        <p:nvSpPr>
          <p:cNvPr id="56" name="Footer Placeholder 4">
            <a:extLst>
              <a:ext uri="{FF2B5EF4-FFF2-40B4-BE49-F238E27FC236}">
                <a16:creationId xmlns:a16="http://schemas.microsoft.com/office/drawing/2014/main" id="{4C2A7798-04D8-114F-865E-17D9C5B73EAA}"/>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1" name="Slide Number Placeholder 5">
            <a:extLst>
              <a:ext uri="{FF2B5EF4-FFF2-40B4-BE49-F238E27FC236}">
                <a16:creationId xmlns:a16="http://schemas.microsoft.com/office/drawing/2014/main" id="{780491F4-CBE5-420D-B41C-DA1186C29721}"/>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4" name="Graphic 13">
            <a:extLst>
              <a:ext uri="{FF2B5EF4-FFF2-40B4-BE49-F238E27FC236}">
                <a16:creationId xmlns:a16="http://schemas.microsoft.com/office/drawing/2014/main" id="{C127A24E-C6A6-B348-9405-8C826F52F9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1398012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_Callout Opt1 - IQVIA">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B39BD980-859A-ED43-B5E0-B78C35812A8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cxnSp>
        <p:nvCxnSpPr>
          <p:cNvPr id="12" name="Straight Connector 11">
            <a:extLst>
              <a:ext uri="{FF2B5EF4-FFF2-40B4-BE49-F238E27FC236}">
                <a16:creationId xmlns:a16="http://schemas.microsoft.com/office/drawing/2014/main" id="{9531A8FC-B139-A448-96B7-DB54D8693F95}"/>
              </a:ext>
            </a:extLst>
          </p:cNvPr>
          <p:cNvCxnSpPr>
            <a:cxnSpLocks/>
          </p:cNvCxnSpPr>
          <p:nvPr/>
        </p:nvCxnSpPr>
        <p:spPr>
          <a:xfrm>
            <a:off x="8132063" y="1784927"/>
            <a:ext cx="4148329" cy="0"/>
          </a:xfrm>
          <a:prstGeom prst="line">
            <a:avLst/>
          </a:prstGeom>
          <a:ln w="254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57" name="Content Placeholder 2">
            <a:extLst>
              <a:ext uri="{FF2B5EF4-FFF2-40B4-BE49-F238E27FC236}">
                <a16:creationId xmlns:a16="http://schemas.microsoft.com/office/drawing/2014/main" id="{D88AF363-7A35-104E-9A0A-BC860A4A42C8}"/>
              </a:ext>
            </a:extLst>
          </p:cNvPr>
          <p:cNvSpPr>
            <a:spLocks noGrp="1"/>
          </p:cNvSpPr>
          <p:nvPr>
            <p:ph idx="17" hasCustomPrompt="1"/>
          </p:nvPr>
        </p:nvSpPr>
        <p:spPr>
          <a:xfrm>
            <a:off x="384694" y="1702626"/>
            <a:ext cx="7492481" cy="4577849"/>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8" name="Text Placeholder 11"/>
          <p:cNvSpPr>
            <a:spLocks noGrp="1"/>
          </p:cNvSpPr>
          <p:nvPr>
            <p:ph type="body" sz="quarter" idx="15" hasCustomPrompt="1"/>
          </p:nvPr>
        </p:nvSpPr>
        <p:spPr bwMode="gray">
          <a:xfrm>
            <a:off x="8132063" y="1876358"/>
            <a:ext cx="3764662" cy="4404117"/>
          </a:xfrm>
          <a:prstGeom prst="rect">
            <a:avLst/>
          </a:prstGeom>
        </p:spPr>
        <p:txBody>
          <a:bodyPr wrap="square" anchor="t" anchorCtr="0">
            <a:noAutofit/>
          </a:bodyPr>
          <a:lstStyle>
            <a:lvl1pPr marL="0" marR="0" indent="0" algn="l" defTabSz="1219170" rtl="0" eaLnBrk="0" fontAlgn="base" latinLnBrk="0" hangingPunct="0">
              <a:lnSpc>
                <a:spcPct val="125000"/>
              </a:lnSpc>
              <a:spcBef>
                <a:spcPts val="0"/>
              </a:spcBef>
              <a:spcAft>
                <a:spcPct val="0"/>
              </a:spcAft>
              <a:buClrTx/>
              <a:buSzTx/>
              <a:buFontTx/>
              <a:buNone/>
              <a:tabLst/>
              <a:defRPr sz="2000" b="1" i="0" baseline="0">
                <a:solidFill>
                  <a:schemeClr val="accent2"/>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a:t>Callouts are 20pt Arial Bold sentence case lorem ipsum dolor sit </a:t>
            </a:r>
            <a:r>
              <a:rPr lang="en-US" noProof="0" err="1"/>
              <a:t>amet</a:t>
            </a:r>
            <a:r>
              <a:rPr lang="en-US" noProof="0"/>
              <a:t>, </a:t>
            </a:r>
            <a:r>
              <a:rPr lang="en-US" noProof="0" err="1"/>
              <a:t>consec</a:t>
            </a:r>
            <a:r>
              <a:rPr lang="en-US" noProof="0"/>
              <a:t> </a:t>
            </a:r>
            <a:r>
              <a:rPr lang="en-US" noProof="0" err="1"/>
              <a:t>tetuer</a:t>
            </a:r>
            <a:r>
              <a:rPr lang="en-US" noProof="0"/>
              <a:t> </a:t>
            </a:r>
            <a:r>
              <a:rPr lang="en-US" noProof="0" err="1"/>
              <a:t>adipiscing</a:t>
            </a:r>
            <a:r>
              <a:rPr lang="en-US" noProof="0"/>
              <a:t> </a:t>
            </a:r>
            <a:r>
              <a:rPr lang="en-US" noProof="0" err="1"/>
              <a:t>elit</a:t>
            </a:r>
            <a:r>
              <a:rPr lang="en-US" noProof="0"/>
              <a:t>, </a:t>
            </a:r>
            <a:r>
              <a:rPr lang="en-US" noProof="0" err="1"/>
              <a:t>sed</a:t>
            </a:r>
            <a:r>
              <a:rPr lang="en-US" noProof="0"/>
              <a:t> </a:t>
            </a:r>
            <a:r>
              <a:rPr lang="en-US" noProof="0" err="1"/>
              <a:t>diam</a:t>
            </a:r>
            <a:r>
              <a:rPr lang="en-US" noProof="0"/>
              <a:t> </a:t>
            </a:r>
            <a:r>
              <a:rPr lang="en-US" noProof="0" err="1"/>
              <a:t>nonummy</a:t>
            </a:r>
            <a:r>
              <a:rPr lang="en-US" noProof="0"/>
              <a:t> </a:t>
            </a:r>
            <a:r>
              <a:rPr lang="en-US" noProof="0" err="1"/>
              <a:t>nibh</a:t>
            </a:r>
            <a:r>
              <a:rPr lang="en-US" noProof="0"/>
              <a:t> </a:t>
            </a:r>
            <a:r>
              <a:rPr lang="en-US" noProof="0" err="1"/>
              <a:t>euismod</a:t>
            </a:r>
            <a:r>
              <a:rPr lang="en-US" noProof="0"/>
              <a:t> </a:t>
            </a:r>
            <a:r>
              <a:rPr lang="en-US" noProof="0" err="1"/>
              <a:t>tincidunt</a:t>
            </a:r>
            <a:r>
              <a:rPr lang="en-US" noProof="0"/>
              <a:t> </a:t>
            </a:r>
            <a:r>
              <a:rPr lang="en-US" noProof="0" err="1"/>
              <a:t>ut</a:t>
            </a:r>
            <a:r>
              <a:rPr lang="en-US" noProof="0"/>
              <a:t> </a:t>
            </a:r>
            <a:r>
              <a:rPr lang="en-US" noProof="0" err="1"/>
              <a:t>laoreet</a:t>
            </a:r>
            <a:r>
              <a:rPr lang="en-US" noProof="0"/>
              <a:t> dolore magna </a:t>
            </a:r>
            <a:r>
              <a:rPr lang="en-US" noProof="0" err="1"/>
              <a:t>aliquam</a:t>
            </a:r>
            <a:r>
              <a:rPr lang="en-US" noProof="0"/>
              <a:t> </a:t>
            </a:r>
            <a:r>
              <a:rPr lang="en-US" noProof="0" err="1"/>
              <a:t>erat</a:t>
            </a:r>
            <a:r>
              <a:rPr lang="en-US" noProof="0"/>
              <a:t> </a:t>
            </a:r>
            <a:r>
              <a:rPr lang="en-US" noProof="0" err="1"/>
              <a:t>volutpat</a:t>
            </a:r>
            <a:r>
              <a:rPr lang="en-US" noProof="0"/>
              <a:t>. </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wrap="square">
            <a:noAutofit/>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wrap="square" anchor="b" anchorCtr="0">
            <a:noAutofit/>
          </a:bodyPr>
          <a:lstStyle>
            <a:lvl1pPr>
              <a:defRPr sz="2800" b="1">
                <a:solidFill>
                  <a:schemeClr val="tx1"/>
                </a:solidFill>
              </a:defRPr>
            </a:lvl1pPr>
          </a:lstStyle>
          <a:p>
            <a:r>
              <a:rPr lang="en-US"/>
              <a:t>Headlines are 28pt Arial Bold sentence case</a:t>
            </a:r>
          </a:p>
        </p:txBody>
      </p:sp>
      <p:sp>
        <p:nvSpPr>
          <p:cNvPr id="60" name="Footer Placeholder 4">
            <a:extLst>
              <a:ext uri="{FF2B5EF4-FFF2-40B4-BE49-F238E27FC236}">
                <a16:creationId xmlns:a16="http://schemas.microsoft.com/office/drawing/2014/main" id="{02449CD6-629F-D647-95E7-AF3F9E15C483}"/>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33" name="Slide Number Placeholder 5">
            <a:extLst>
              <a:ext uri="{FF2B5EF4-FFF2-40B4-BE49-F238E27FC236}">
                <a16:creationId xmlns:a16="http://schemas.microsoft.com/office/drawing/2014/main" id="{241A4459-0EB4-4688-8572-06BA95F5D702}"/>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spTree>
    <p:extLst>
      <p:ext uri="{BB962C8B-B14F-4D97-AF65-F5344CB8AC3E}">
        <p14:creationId xmlns:p14="http://schemas.microsoft.com/office/powerpoint/2010/main" val="9145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_Callout Opt2 - IQVIA">
    <p:spTree>
      <p:nvGrpSpPr>
        <p:cNvPr id="1" name=""/>
        <p:cNvGrpSpPr/>
        <p:nvPr/>
      </p:nvGrpSpPr>
      <p:grpSpPr>
        <a:xfrm>
          <a:off x="0" y="0"/>
          <a:ext cx="0" cy="0"/>
          <a:chOff x="0" y="0"/>
          <a:chExt cx="0" cy="0"/>
        </a:xfrm>
      </p:grpSpPr>
      <p:sp>
        <p:nvSpPr>
          <p:cNvPr id="57" name="Content Placeholder 2">
            <a:extLst>
              <a:ext uri="{FF2B5EF4-FFF2-40B4-BE49-F238E27FC236}">
                <a16:creationId xmlns:a16="http://schemas.microsoft.com/office/drawing/2014/main" id="{D88AF363-7A35-104E-9A0A-BC860A4A42C8}"/>
              </a:ext>
            </a:extLst>
          </p:cNvPr>
          <p:cNvSpPr>
            <a:spLocks noGrp="1"/>
          </p:cNvSpPr>
          <p:nvPr>
            <p:ph idx="17" hasCustomPrompt="1"/>
          </p:nvPr>
        </p:nvSpPr>
        <p:spPr>
          <a:xfrm>
            <a:off x="384694" y="1702626"/>
            <a:ext cx="7492481" cy="4577845"/>
          </a:xfrm>
          <a:prstGeom prst="rect">
            <a:avLst/>
          </a:prstGeom>
        </p:spPr>
        <p:txBody>
          <a:bodyPr/>
          <a:lstStyle>
            <a:lvl1pPr marL="182880" indent="-182880">
              <a:lnSpc>
                <a:spcPct val="100000"/>
              </a:lnSpc>
              <a:spcBef>
                <a:spcPts val="1000"/>
              </a:spcBef>
              <a:defRPr sz="1600">
                <a:solidFill>
                  <a:schemeClr val="tx1"/>
                </a:solidFill>
              </a:defRPr>
            </a:lvl1pPr>
            <a:lvl2pPr marL="365760" indent="-182880">
              <a:lnSpc>
                <a:spcPct val="100000"/>
              </a:lnSpc>
              <a:spcBef>
                <a:spcPts val="800"/>
              </a:spcBef>
              <a:buFont typeface="Arial" panose="020B0604020202020204" pitchFamily="34" charset="0"/>
              <a:buChar char="-"/>
              <a:defRPr sz="1600">
                <a:solidFill>
                  <a:schemeClr val="tx1"/>
                </a:solidFill>
              </a:defRPr>
            </a:lvl2pPr>
            <a:lvl3pPr marL="548640" indent="-182880">
              <a:lnSpc>
                <a:spcPct val="100000"/>
              </a:lnSpc>
              <a:spcBef>
                <a:spcPts val="800"/>
              </a:spcBef>
              <a:buFont typeface="Arial" panose="020B0604020202020204" pitchFamily="34" charset="0"/>
              <a:buChar char="›"/>
              <a:defRPr sz="1600">
                <a:solidFill>
                  <a:schemeClr val="tx1"/>
                </a:solidFill>
              </a:defRPr>
            </a:lvl3pPr>
            <a:lvl4pPr marL="731520" indent="-182880">
              <a:lnSpc>
                <a:spcPct val="100000"/>
              </a:lnSpc>
              <a:spcBef>
                <a:spcPts val="800"/>
              </a:spcBef>
              <a:buFont typeface="Arial" panose="020B0604020202020204" pitchFamily="34" charset="0"/>
              <a:buChar char="»"/>
              <a:defRPr sz="1600">
                <a:solidFill>
                  <a:schemeClr val="tx1"/>
                </a:solidFill>
              </a:defRPr>
            </a:lvl4pPr>
            <a:lvl5pPr marL="914400" indent="-18288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a:t>Arial 16pt bullet level 1</a:t>
            </a:r>
          </a:p>
          <a:p>
            <a:pPr lvl="1"/>
            <a:r>
              <a:rPr lang="en-US"/>
              <a:t>Arial 16pt bullet level 2</a:t>
            </a:r>
          </a:p>
          <a:p>
            <a:pPr lvl="2"/>
            <a:r>
              <a:rPr lang="en-US"/>
              <a:t>Arial 16pt bullet level 3</a:t>
            </a:r>
          </a:p>
          <a:p>
            <a:pPr lvl="3"/>
            <a:r>
              <a:rPr lang="en-US"/>
              <a:t>Arial 16pt bullet level 4</a:t>
            </a:r>
          </a:p>
          <a:p>
            <a:pPr lvl="4"/>
            <a:r>
              <a:rPr lang="en-US"/>
              <a:t>Arial 16pt bullet level 5</a:t>
            </a:r>
          </a:p>
        </p:txBody>
      </p:sp>
      <p:sp>
        <p:nvSpPr>
          <p:cNvPr id="8" name="Text Placeholder 11"/>
          <p:cNvSpPr>
            <a:spLocks noGrp="1"/>
          </p:cNvSpPr>
          <p:nvPr>
            <p:ph type="body" sz="quarter" idx="15" hasCustomPrompt="1"/>
          </p:nvPr>
        </p:nvSpPr>
        <p:spPr bwMode="gray">
          <a:xfrm>
            <a:off x="8132063" y="1876358"/>
            <a:ext cx="3764662" cy="4404112"/>
          </a:xfrm>
          <a:prstGeom prst="rect">
            <a:avLst/>
          </a:prstGeom>
        </p:spPr>
        <p:txBody>
          <a:bodyPr wrap="square" anchor="t" anchorCtr="0">
            <a:noAutofit/>
          </a:bodyPr>
          <a:lstStyle>
            <a:lvl1pPr marL="0" marR="0" indent="0" algn="l" defTabSz="1219170" rtl="0" eaLnBrk="0" fontAlgn="base" latinLnBrk="0" hangingPunct="0">
              <a:lnSpc>
                <a:spcPct val="125000"/>
              </a:lnSpc>
              <a:spcBef>
                <a:spcPts val="0"/>
              </a:spcBef>
              <a:spcAft>
                <a:spcPct val="0"/>
              </a:spcAft>
              <a:buClrTx/>
              <a:buSzTx/>
              <a:buFontTx/>
              <a:buNone/>
              <a:tabLst/>
              <a:defRPr sz="2000" b="1" i="0" baseline="0">
                <a:solidFill>
                  <a:schemeClr val="accent1"/>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a:t>Callouts are 20pt Arial Bold sentence case lorem ipsum dolor sit </a:t>
            </a:r>
            <a:r>
              <a:rPr lang="en-US" noProof="0" err="1"/>
              <a:t>amet</a:t>
            </a:r>
            <a:r>
              <a:rPr lang="en-US" noProof="0"/>
              <a:t>, </a:t>
            </a:r>
            <a:r>
              <a:rPr lang="en-US" noProof="0" err="1"/>
              <a:t>consec</a:t>
            </a:r>
            <a:r>
              <a:rPr lang="en-US" noProof="0"/>
              <a:t> </a:t>
            </a:r>
            <a:r>
              <a:rPr lang="en-US" noProof="0" err="1"/>
              <a:t>tetuer</a:t>
            </a:r>
            <a:r>
              <a:rPr lang="en-US" noProof="0"/>
              <a:t> </a:t>
            </a:r>
            <a:r>
              <a:rPr lang="en-US" noProof="0" err="1"/>
              <a:t>adipiscing</a:t>
            </a:r>
            <a:r>
              <a:rPr lang="en-US" noProof="0"/>
              <a:t> </a:t>
            </a:r>
            <a:r>
              <a:rPr lang="en-US" noProof="0" err="1"/>
              <a:t>elit</a:t>
            </a:r>
            <a:r>
              <a:rPr lang="en-US" noProof="0"/>
              <a:t>, </a:t>
            </a:r>
            <a:r>
              <a:rPr lang="en-US" noProof="0" err="1"/>
              <a:t>sed</a:t>
            </a:r>
            <a:r>
              <a:rPr lang="en-US" noProof="0"/>
              <a:t> </a:t>
            </a:r>
            <a:r>
              <a:rPr lang="en-US" noProof="0" err="1"/>
              <a:t>diam</a:t>
            </a:r>
            <a:r>
              <a:rPr lang="en-US" noProof="0"/>
              <a:t> </a:t>
            </a:r>
            <a:r>
              <a:rPr lang="en-US" noProof="0" err="1"/>
              <a:t>nonummy</a:t>
            </a:r>
            <a:r>
              <a:rPr lang="en-US" noProof="0"/>
              <a:t> </a:t>
            </a:r>
            <a:r>
              <a:rPr lang="en-US" noProof="0" err="1"/>
              <a:t>nibh</a:t>
            </a:r>
            <a:r>
              <a:rPr lang="en-US" noProof="0"/>
              <a:t> </a:t>
            </a:r>
            <a:r>
              <a:rPr lang="en-US" noProof="0" err="1"/>
              <a:t>euismod</a:t>
            </a:r>
            <a:r>
              <a:rPr lang="en-US" noProof="0"/>
              <a:t> </a:t>
            </a:r>
            <a:r>
              <a:rPr lang="en-US" noProof="0" err="1"/>
              <a:t>tincidunt</a:t>
            </a:r>
            <a:r>
              <a:rPr lang="en-US" noProof="0"/>
              <a:t> </a:t>
            </a:r>
            <a:r>
              <a:rPr lang="en-US" noProof="0" err="1"/>
              <a:t>ut</a:t>
            </a:r>
            <a:r>
              <a:rPr lang="en-US" noProof="0"/>
              <a:t> </a:t>
            </a:r>
            <a:r>
              <a:rPr lang="en-US" noProof="0" err="1"/>
              <a:t>laoreet</a:t>
            </a:r>
            <a:r>
              <a:rPr lang="en-US" noProof="0"/>
              <a:t> dolore magna </a:t>
            </a:r>
            <a:r>
              <a:rPr lang="en-US" noProof="0" err="1"/>
              <a:t>aliquam</a:t>
            </a:r>
            <a:r>
              <a:rPr lang="en-US" noProof="0"/>
              <a:t> </a:t>
            </a:r>
            <a:r>
              <a:rPr lang="en-US" noProof="0" err="1"/>
              <a:t>erat</a:t>
            </a:r>
            <a:r>
              <a:rPr lang="en-US" noProof="0"/>
              <a:t> </a:t>
            </a:r>
            <a:r>
              <a:rPr lang="en-US" noProof="0" err="1"/>
              <a:t>volutpat</a:t>
            </a:r>
            <a:r>
              <a:rPr lang="en-US" noProof="0"/>
              <a:t>. </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wrap="square">
            <a:noAutofit/>
          </a:bodyPr>
          <a:lstStyle>
            <a:lvl1pPr marL="0" indent="0">
              <a:spcBef>
                <a:spcPts val="0"/>
              </a:spcBef>
              <a:buNone/>
              <a:defRPr sz="2000" i="1" baseline="0">
                <a:solidFill>
                  <a:schemeClr val="accent1"/>
                </a:solidFill>
              </a:defRPr>
            </a:lvl1pPr>
          </a:lstStyle>
          <a:p>
            <a:pPr lvl="0"/>
            <a:r>
              <a:rPr lang="en-US"/>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wrap="square" anchor="b" anchorCtr="0">
            <a:noAutofit/>
          </a:bodyPr>
          <a:lstStyle>
            <a:lvl1pPr>
              <a:defRPr sz="2800" b="1">
                <a:solidFill>
                  <a:schemeClr val="tx1"/>
                </a:solidFill>
              </a:defRPr>
            </a:lvl1pPr>
          </a:lstStyle>
          <a:p>
            <a:r>
              <a:rPr lang="en-US"/>
              <a:t>Headlines are 28pt Arial Bold sentence case</a:t>
            </a:r>
          </a:p>
        </p:txBody>
      </p:sp>
      <p:sp>
        <p:nvSpPr>
          <p:cNvPr id="60" name="Footer Placeholder 4">
            <a:extLst>
              <a:ext uri="{FF2B5EF4-FFF2-40B4-BE49-F238E27FC236}">
                <a16:creationId xmlns:a16="http://schemas.microsoft.com/office/drawing/2014/main" id="{02449CD6-629F-D647-95E7-AF3F9E15C483}"/>
              </a:ext>
            </a:extLst>
          </p:cNvPr>
          <p:cNvSpPr>
            <a:spLocks noGrp="1"/>
          </p:cNvSpPr>
          <p:nvPr>
            <p:ph type="ftr" sz="quarter" idx="3"/>
          </p:nvPr>
        </p:nvSpPr>
        <p:spPr bwMode="gray">
          <a:xfrm>
            <a:off x="384694" y="6387858"/>
            <a:ext cx="928548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cxnSp>
        <p:nvCxnSpPr>
          <p:cNvPr id="11" name="Straight Connector 10">
            <a:extLst>
              <a:ext uri="{FF2B5EF4-FFF2-40B4-BE49-F238E27FC236}">
                <a16:creationId xmlns:a16="http://schemas.microsoft.com/office/drawing/2014/main" id="{2BB5C6CE-599B-D241-B11C-1899212B39F3}"/>
              </a:ext>
            </a:extLst>
          </p:cNvPr>
          <p:cNvCxnSpPr>
            <a:cxnSpLocks/>
          </p:cNvCxnSpPr>
          <p:nvPr/>
        </p:nvCxnSpPr>
        <p:spPr>
          <a:xfrm>
            <a:off x="8132063" y="1784927"/>
            <a:ext cx="4148329"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3" name="Slide Number Placeholder 5">
            <a:extLst>
              <a:ext uri="{FF2B5EF4-FFF2-40B4-BE49-F238E27FC236}">
                <a16:creationId xmlns:a16="http://schemas.microsoft.com/office/drawing/2014/main" id="{5A70D40F-E06E-4AAC-8094-BC565B24D95E}"/>
              </a:ext>
            </a:extLst>
          </p:cNvPr>
          <p:cNvSpPr txBox="1">
            <a:spLocks/>
          </p:cNvSpPr>
          <p:nvPr/>
        </p:nvSpPr>
        <p:spPr bwMode="white">
          <a:xfrm>
            <a:off x="11723254" y="6544746"/>
            <a:ext cx="353088"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800" b="0" smtClean="0">
                <a:solidFill>
                  <a:srgbClr val="959CA0"/>
                </a:solidFill>
              </a:rPr>
              <a:t>‹#›</a:t>
            </a:fld>
            <a:endParaRPr lang="en-US" sz="800" b="0">
              <a:solidFill>
                <a:srgbClr val="959CA0"/>
              </a:solidFill>
            </a:endParaRPr>
          </a:p>
        </p:txBody>
      </p:sp>
      <p:pic>
        <p:nvPicPr>
          <p:cNvPr id="12" name="Graphic 11">
            <a:extLst>
              <a:ext uri="{FF2B5EF4-FFF2-40B4-BE49-F238E27FC236}">
                <a16:creationId xmlns:a16="http://schemas.microsoft.com/office/drawing/2014/main" id="{F1328CB7-3B3E-0342-86D5-64775D744D1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376299" y="6535995"/>
            <a:ext cx="1143000" cy="215900"/>
          </a:xfrm>
          <a:prstGeom prst="rect">
            <a:avLst/>
          </a:prstGeom>
        </p:spPr>
      </p:pic>
    </p:spTree>
    <p:extLst>
      <p:ext uri="{BB962C8B-B14F-4D97-AF65-F5344CB8AC3E}">
        <p14:creationId xmlns:p14="http://schemas.microsoft.com/office/powerpoint/2010/main" val="249817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29" Type="http://schemas.openxmlformats.org/officeDocument/2006/relationships/tags" Target="../tags/tag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theme" Target="../theme/theme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oleObject" Target="../embeddings/oleObject2.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D2E975-1F32-4D72-B69A-16DABBBB593B}"/>
              </a:ext>
            </a:extLst>
          </p:cNvPr>
          <p:cNvGraphicFramePr>
            <a:graphicFrameLocks noChangeAspect="1"/>
          </p:cNvGraphicFramePr>
          <p:nvPr userDrawn="1">
            <p:custDataLst>
              <p:tags r:id="rId29"/>
            </p:custDataLst>
            <p:extLst>
              <p:ext uri="{D42A27DB-BD31-4B8C-83A1-F6EECF244321}">
                <p14:modId xmlns:p14="http://schemas.microsoft.com/office/powerpoint/2010/main" val="4117591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306" imgH="308" progId="TCLayout.ActiveDocument.1">
                  <p:embed/>
                </p:oleObj>
              </mc:Choice>
              <mc:Fallback>
                <p:oleObj name="think-cell Slide" r:id="rId30" imgW="306" imgH="308" progId="TCLayout.ActiveDocument.1">
                  <p:embed/>
                  <p:pic>
                    <p:nvPicPr>
                      <p:cNvPr id="2" name="Object 1" hidden="1">
                        <a:extLst>
                          <a:ext uri="{FF2B5EF4-FFF2-40B4-BE49-F238E27FC236}">
                            <a16:creationId xmlns:a16="http://schemas.microsoft.com/office/drawing/2014/main" id="{F2D2E975-1F32-4D72-B69A-16DABBBB593B}"/>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bwMode="gray">
          <a:xfrm>
            <a:off x="384694" y="6387858"/>
            <a:ext cx="929030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44" name="TextBox 43">
            <a:extLst>
              <a:ext uri="{FF2B5EF4-FFF2-40B4-BE49-F238E27FC236}">
                <a16:creationId xmlns:a16="http://schemas.microsoft.com/office/drawing/2014/main" id="{3CC58985-6F6A-8540-ABC2-450EF4A8FB42}"/>
              </a:ext>
            </a:extLst>
          </p:cNvPr>
          <p:cNvSpPr txBox="1"/>
          <p:nvPr/>
        </p:nvSpPr>
        <p:spPr bwMode="black">
          <a:xfrm>
            <a:off x="6096000" y="6858000"/>
            <a:ext cx="6096001" cy="276999"/>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bg1">
                    <a:lumMod val="50000"/>
                  </a:schemeClr>
                </a:solidFill>
                <a:effectLst/>
                <a:latin typeface="+mn-lt"/>
                <a:ea typeface="+mn-ea"/>
                <a:cs typeface="+mn-cs"/>
              </a:rPr>
              <a:t>IQVIA Template (V2.1.0)</a:t>
            </a:r>
            <a:endParaRPr lang="en-US" sz="1000" kern="1200">
              <a:solidFill>
                <a:schemeClr val="bg1">
                  <a:lumMod val="50000"/>
                </a:schemeClr>
              </a:solidFill>
              <a:latin typeface="+mn-lt"/>
              <a:ea typeface="Arial" charset="0"/>
              <a:cs typeface="Arial" charset="0"/>
            </a:endParaRPr>
          </a:p>
        </p:txBody>
      </p:sp>
      <p:grpSp>
        <p:nvGrpSpPr>
          <p:cNvPr id="4" name="Group 3">
            <a:extLst>
              <a:ext uri="{FF2B5EF4-FFF2-40B4-BE49-F238E27FC236}">
                <a16:creationId xmlns:a16="http://schemas.microsoft.com/office/drawing/2014/main" id="{B907A176-04FF-4600-9428-258A4B331C28}"/>
              </a:ext>
            </a:extLst>
          </p:cNvPr>
          <p:cNvGrpSpPr/>
          <p:nvPr userDrawn="1"/>
        </p:nvGrpSpPr>
        <p:grpSpPr>
          <a:xfrm>
            <a:off x="12308084" y="0"/>
            <a:ext cx="851744" cy="3047787"/>
            <a:chOff x="12233656" y="25480"/>
            <a:chExt cx="851744" cy="3047787"/>
          </a:xfrm>
        </p:grpSpPr>
        <p:sp>
          <p:nvSpPr>
            <p:cNvPr id="46" name="Rectangle 45">
              <a:extLst>
                <a:ext uri="{FF2B5EF4-FFF2-40B4-BE49-F238E27FC236}">
                  <a16:creationId xmlns:a16="http://schemas.microsoft.com/office/drawing/2014/main" id="{B6790172-6CDB-486B-8C9C-5719F944A1E5}"/>
                </a:ext>
              </a:extLst>
            </p:cNvPr>
            <p:cNvSpPr/>
            <p:nvPr/>
          </p:nvSpPr>
          <p:spPr bwMode="gray">
            <a:xfrm>
              <a:off x="12233656" y="2584077"/>
              <a:ext cx="187184" cy="187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7" name="Rectangle 46">
              <a:extLst>
                <a:ext uri="{FF2B5EF4-FFF2-40B4-BE49-F238E27FC236}">
                  <a16:creationId xmlns:a16="http://schemas.microsoft.com/office/drawing/2014/main" id="{E34110EB-1D9F-40AA-85D6-0DCE03E31FF6}"/>
                </a:ext>
              </a:extLst>
            </p:cNvPr>
            <p:cNvSpPr/>
            <p:nvPr/>
          </p:nvSpPr>
          <p:spPr bwMode="gray">
            <a:xfrm>
              <a:off x="12676696" y="2584077"/>
              <a:ext cx="187184" cy="187184"/>
            </a:xfrm>
            <a:prstGeom prst="rect">
              <a:avLst/>
            </a:prstGeom>
            <a:solidFill>
              <a:srgbClr val="6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8" name="Rectangle 47">
              <a:extLst>
                <a:ext uri="{FF2B5EF4-FFF2-40B4-BE49-F238E27FC236}">
                  <a16:creationId xmlns:a16="http://schemas.microsoft.com/office/drawing/2014/main" id="{84C9A453-AE8F-4383-BD8F-32DA97D7AAF2}"/>
                </a:ext>
              </a:extLst>
            </p:cNvPr>
            <p:cNvSpPr/>
            <p:nvPr/>
          </p:nvSpPr>
          <p:spPr bwMode="gray">
            <a:xfrm>
              <a:off x="12898215" y="2584077"/>
              <a:ext cx="187184" cy="187184"/>
            </a:xfrm>
            <a:prstGeom prst="rect">
              <a:avLst/>
            </a:prstGeom>
            <a:solidFill>
              <a:srgbClr val="CA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9" name="Rectangle 48">
              <a:extLst>
                <a:ext uri="{FF2B5EF4-FFF2-40B4-BE49-F238E27FC236}">
                  <a16:creationId xmlns:a16="http://schemas.microsoft.com/office/drawing/2014/main" id="{9E0FF7AE-5FC0-4FE9-B824-B5FD9D591486}"/>
                </a:ext>
              </a:extLst>
            </p:cNvPr>
            <p:cNvSpPr/>
            <p:nvPr/>
          </p:nvSpPr>
          <p:spPr bwMode="gray">
            <a:xfrm>
              <a:off x="12455176" y="2584077"/>
              <a:ext cx="187184" cy="187184"/>
            </a:xfrm>
            <a:prstGeom prst="rect">
              <a:avLst/>
            </a:prstGeom>
            <a:solidFill>
              <a:srgbClr val="959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0" name="Rectangle 49">
              <a:extLst>
                <a:ext uri="{FF2B5EF4-FFF2-40B4-BE49-F238E27FC236}">
                  <a16:creationId xmlns:a16="http://schemas.microsoft.com/office/drawing/2014/main" id="{F0DA3666-914B-4B70-9285-AC745AC36DD8}"/>
                </a:ext>
              </a:extLst>
            </p:cNvPr>
            <p:cNvSpPr/>
            <p:nvPr/>
          </p:nvSpPr>
          <p:spPr bwMode="gray">
            <a:xfrm>
              <a:off x="12233656" y="1976453"/>
              <a:ext cx="187184" cy="187184"/>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1" name="Rectangle 50">
              <a:extLst>
                <a:ext uri="{FF2B5EF4-FFF2-40B4-BE49-F238E27FC236}">
                  <a16:creationId xmlns:a16="http://schemas.microsoft.com/office/drawing/2014/main" id="{B5BBD6E4-2C3A-4BDE-91DF-83D595CE5D83}"/>
                </a:ext>
              </a:extLst>
            </p:cNvPr>
            <p:cNvSpPr/>
            <p:nvPr/>
          </p:nvSpPr>
          <p:spPr bwMode="gray">
            <a:xfrm>
              <a:off x="12233656" y="2282071"/>
              <a:ext cx="187184" cy="187184"/>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2" name="Rectangle 51">
              <a:extLst>
                <a:ext uri="{FF2B5EF4-FFF2-40B4-BE49-F238E27FC236}">
                  <a16:creationId xmlns:a16="http://schemas.microsoft.com/office/drawing/2014/main" id="{1EA34AC5-EFC7-4238-82A2-6B301C2DDE12}"/>
                </a:ext>
              </a:extLst>
            </p:cNvPr>
            <p:cNvSpPr/>
            <p:nvPr/>
          </p:nvSpPr>
          <p:spPr bwMode="gray">
            <a:xfrm>
              <a:off x="12455176" y="1976453"/>
              <a:ext cx="187184" cy="187184"/>
            </a:xfrm>
            <a:prstGeom prst="rect">
              <a:avLst/>
            </a:prstGeom>
            <a:solidFill>
              <a:srgbClr val="C1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3" name="Rectangle 52">
              <a:extLst>
                <a:ext uri="{FF2B5EF4-FFF2-40B4-BE49-F238E27FC236}">
                  <a16:creationId xmlns:a16="http://schemas.microsoft.com/office/drawing/2014/main" id="{9C959C79-B003-4C43-BB55-D824D8433590}"/>
                </a:ext>
              </a:extLst>
            </p:cNvPr>
            <p:cNvSpPr/>
            <p:nvPr/>
          </p:nvSpPr>
          <p:spPr bwMode="gray">
            <a:xfrm>
              <a:off x="12676696" y="1976453"/>
              <a:ext cx="187184" cy="187184"/>
            </a:xfrm>
            <a:prstGeom prst="rect">
              <a:avLst/>
            </a:prstGeom>
            <a:solidFill>
              <a:srgbClr val="A24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4" name="Rectangle 53">
              <a:extLst>
                <a:ext uri="{FF2B5EF4-FFF2-40B4-BE49-F238E27FC236}">
                  <a16:creationId xmlns:a16="http://schemas.microsoft.com/office/drawing/2014/main" id="{2E2F109A-F3DB-4DF0-AE2F-90C6EA4CAB56}"/>
                </a:ext>
              </a:extLst>
            </p:cNvPr>
            <p:cNvSpPr/>
            <p:nvPr/>
          </p:nvSpPr>
          <p:spPr bwMode="gray">
            <a:xfrm>
              <a:off x="12898216" y="1976453"/>
              <a:ext cx="187184" cy="187184"/>
            </a:xfrm>
            <a:prstGeom prst="rect">
              <a:avLst/>
            </a:prstGeom>
            <a:solidFill>
              <a:srgbClr val="E0B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5" name="TextBox 54">
              <a:extLst>
                <a:ext uri="{FF2B5EF4-FFF2-40B4-BE49-F238E27FC236}">
                  <a16:creationId xmlns:a16="http://schemas.microsoft.com/office/drawing/2014/main" id="{3A61E298-EB0A-4E17-BD09-A9BCC2649A12}"/>
                </a:ext>
              </a:extLst>
            </p:cNvPr>
            <p:cNvSpPr txBox="1"/>
            <p:nvPr/>
          </p:nvSpPr>
          <p:spPr>
            <a:xfrm>
              <a:off x="12233656" y="25480"/>
              <a:ext cx="851744" cy="184666"/>
            </a:xfrm>
            <a:prstGeom prst="rect">
              <a:avLst/>
            </a:prstGeom>
            <a:noFill/>
          </p:spPr>
          <p:txBody>
            <a:bodyPr wrap="square" lIns="0" rIns="0" rtlCol="0">
              <a:spAutoFit/>
            </a:bodyPr>
            <a:lstStyle/>
            <a:p>
              <a:pPr algn="ctr"/>
              <a:r>
                <a:rPr lang="en-US" sz="600">
                  <a:solidFill>
                    <a:schemeClr val="tx1"/>
                  </a:solidFill>
                </a:rPr>
                <a:t>100%  50%   75%   25%</a:t>
              </a:r>
            </a:p>
          </p:txBody>
        </p:sp>
        <p:sp>
          <p:nvSpPr>
            <p:cNvPr id="56" name="Rectangle 55">
              <a:extLst>
                <a:ext uri="{FF2B5EF4-FFF2-40B4-BE49-F238E27FC236}">
                  <a16:creationId xmlns:a16="http://schemas.microsoft.com/office/drawing/2014/main" id="{4705AA33-EE2E-4E4E-B109-36E236936840}"/>
                </a:ext>
              </a:extLst>
            </p:cNvPr>
            <p:cNvSpPr/>
            <p:nvPr/>
          </p:nvSpPr>
          <p:spPr bwMode="gray">
            <a:xfrm>
              <a:off x="12233656" y="2886083"/>
              <a:ext cx="187184" cy="187184"/>
            </a:xfrm>
            <a:prstGeom prst="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8" name="Rectangle 57">
              <a:extLst>
                <a:ext uri="{FF2B5EF4-FFF2-40B4-BE49-F238E27FC236}">
                  <a16:creationId xmlns:a16="http://schemas.microsoft.com/office/drawing/2014/main" id="{5EEC58DC-2F2B-4BE2-B67F-07B125678C34}"/>
                </a:ext>
              </a:extLst>
            </p:cNvPr>
            <p:cNvSpPr/>
            <p:nvPr userDrawn="1"/>
          </p:nvSpPr>
          <p:spPr bwMode="gray">
            <a:xfrm>
              <a:off x="12233656" y="1765158"/>
              <a:ext cx="187184" cy="187184"/>
            </a:xfrm>
            <a:prstGeom prst="rect">
              <a:avLst/>
            </a:prstGeom>
            <a:solidFill>
              <a:srgbClr val="C62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9" name="Rectangle 58">
              <a:extLst>
                <a:ext uri="{FF2B5EF4-FFF2-40B4-BE49-F238E27FC236}">
                  <a16:creationId xmlns:a16="http://schemas.microsoft.com/office/drawing/2014/main" id="{8549ADF4-EEA9-43D1-8A2A-133C45DB1862}"/>
                </a:ext>
              </a:extLst>
            </p:cNvPr>
            <p:cNvSpPr/>
            <p:nvPr userDrawn="1"/>
          </p:nvSpPr>
          <p:spPr bwMode="gray">
            <a:xfrm>
              <a:off x="12455176" y="1765158"/>
              <a:ext cx="187184" cy="187184"/>
            </a:xfrm>
            <a:prstGeom prst="rect">
              <a:avLst/>
            </a:prstGeom>
            <a:solidFill>
              <a:srgbClr val="E99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0" name="Rectangle 59">
              <a:extLst>
                <a:ext uri="{FF2B5EF4-FFF2-40B4-BE49-F238E27FC236}">
                  <a16:creationId xmlns:a16="http://schemas.microsoft.com/office/drawing/2014/main" id="{30543385-700D-4FD3-9403-942A7816AFF3}"/>
                </a:ext>
              </a:extLst>
            </p:cNvPr>
            <p:cNvSpPr/>
            <p:nvPr userDrawn="1"/>
          </p:nvSpPr>
          <p:spPr bwMode="gray">
            <a:xfrm>
              <a:off x="12676696" y="1765158"/>
              <a:ext cx="187184" cy="187184"/>
            </a:xfrm>
            <a:prstGeom prst="rect">
              <a:avLst/>
            </a:prstGeom>
            <a:solidFill>
              <a:srgbClr val="DB6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1" name="Rectangle 60">
              <a:extLst>
                <a:ext uri="{FF2B5EF4-FFF2-40B4-BE49-F238E27FC236}">
                  <a16:creationId xmlns:a16="http://schemas.microsoft.com/office/drawing/2014/main" id="{53C64855-B6D7-406E-A904-38AA3CAC33D1}"/>
                </a:ext>
              </a:extLst>
            </p:cNvPr>
            <p:cNvSpPr/>
            <p:nvPr userDrawn="1"/>
          </p:nvSpPr>
          <p:spPr bwMode="gray">
            <a:xfrm>
              <a:off x="12898216" y="1765158"/>
              <a:ext cx="187184" cy="187184"/>
            </a:xfrm>
            <a:prstGeom prst="rect">
              <a:avLst/>
            </a:prstGeom>
            <a:solidFill>
              <a:srgbClr val="F5C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4" name="Rectangle 73">
              <a:extLst>
                <a:ext uri="{FF2B5EF4-FFF2-40B4-BE49-F238E27FC236}">
                  <a16:creationId xmlns:a16="http://schemas.microsoft.com/office/drawing/2014/main" id="{F1671D4E-C545-4A51-AD54-465B655DA739}"/>
                </a:ext>
              </a:extLst>
            </p:cNvPr>
            <p:cNvSpPr/>
            <p:nvPr/>
          </p:nvSpPr>
          <p:spPr bwMode="gray">
            <a:xfrm>
              <a:off x="12455176" y="222423"/>
              <a:ext cx="187184" cy="187184"/>
            </a:xfrm>
            <a:prstGeom prst="rect">
              <a:avLst/>
            </a:prstGeom>
            <a:solidFill>
              <a:srgbClr val="7FD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5" name="Rectangle 74">
              <a:extLst>
                <a:ext uri="{FF2B5EF4-FFF2-40B4-BE49-F238E27FC236}">
                  <a16:creationId xmlns:a16="http://schemas.microsoft.com/office/drawing/2014/main" id="{2B621816-B34D-4C96-B96F-5C715C45829B}"/>
                </a:ext>
              </a:extLst>
            </p:cNvPr>
            <p:cNvSpPr/>
            <p:nvPr/>
          </p:nvSpPr>
          <p:spPr bwMode="gray">
            <a:xfrm>
              <a:off x="12455176" y="443728"/>
              <a:ext cx="187184" cy="187184"/>
            </a:xfrm>
            <a:prstGeom prst="rect">
              <a:avLst/>
            </a:prstGeom>
            <a:solidFill>
              <a:srgbClr val="7FAA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657F5CE8-B34F-444C-9F30-C4849266D875}"/>
                </a:ext>
              </a:extLst>
            </p:cNvPr>
            <p:cNvSpPr/>
            <p:nvPr/>
          </p:nvSpPr>
          <p:spPr bwMode="gray">
            <a:xfrm>
              <a:off x="12676695" y="222423"/>
              <a:ext cx="187184" cy="187184"/>
            </a:xfrm>
            <a:prstGeom prst="rect">
              <a:avLst/>
            </a:prstGeom>
            <a:solidFill>
              <a:srgbClr val="40B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7" name="Rectangle 76">
              <a:extLst>
                <a:ext uri="{FF2B5EF4-FFF2-40B4-BE49-F238E27FC236}">
                  <a16:creationId xmlns:a16="http://schemas.microsoft.com/office/drawing/2014/main" id="{03D284D6-CF6C-4BFC-8BAA-4E3DEFF9F379}"/>
                </a:ext>
              </a:extLst>
            </p:cNvPr>
            <p:cNvSpPr/>
            <p:nvPr/>
          </p:nvSpPr>
          <p:spPr bwMode="gray">
            <a:xfrm>
              <a:off x="12676695" y="443728"/>
              <a:ext cx="187184" cy="187184"/>
            </a:xfrm>
            <a:prstGeom prst="rect">
              <a:avLst/>
            </a:prstGeom>
            <a:solidFill>
              <a:srgbClr val="4080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8" name="Rectangle 77">
              <a:extLst>
                <a:ext uri="{FF2B5EF4-FFF2-40B4-BE49-F238E27FC236}">
                  <a16:creationId xmlns:a16="http://schemas.microsoft.com/office/drawing/2014/main" id="{F2017C50-180E-4CF0-9C26-E8CEE97041A3}"/>
                </a:ext>
              </a:extLst>
            </p:cNvPr>
            <p:cNvSpPr/>
            <p:nvPr/>
          </p:nvSpPr>
          <p:spPr bwMode="gray">
            <a:xfrm>
              <a:off x="12898215" y="222423"/>
              <a:ext cx="187184" cy="187184"/>
            </a:xfrm>
            <a:prstGeom prst="rect">
              <a:avLst/>
            </a:prstGeom>
            <a:solidFill>
              <a:srgbClr val="BFE8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9" name="Rectangle 78">
              <a:extLst>
                <a:ext uri="{FF2B5EF4-FFF2-40B4-BE49-F238E27FC236}">
                  <a16:creationId xmlns:a16="http://schemas.microsoft.com/office/drawing/2014/main" id="{B85309A6-0A06-430D-BC25-9F084A978BC1}"/>
                </a:ext>
              </a:extLst>
            </p:cNvPr>
            <p:cNvSpPr/>
            <p:nvPr/>
          </p:nvSpPr>
          <p:spPr bwMode="gray">
            <a:xfrm>
              <a:off x="12898215" y="443728"/>
              <a:ext cx="187184" cy="187184"/>
            </a:xfrm>
            <a:prstGeom prst="rect">
              <a:avLst/>
            </a:prstGeom>
            <a:solidFill>
              <a:srgbClr val="BFD4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0" name="Rectangle 79">
              <a:extLst>
                <a:ext uri="{FF2B5EF4-FFF2-40B4-BE49-F238E27FC236}">
                  <a16:creationId xmlns:a16="http://schemas.microsoft.com/office/drawing/2014/main" id="{602F1061-646D-4F4A-BF71-63529009C779}"/>
                </a:ext>
              </a:extLst>
            </p:cNvPr>
            <p:cNvSpPr/>
            <p:nvPr/>
          </p:nvSpPr>
          <p:spPr bwMode="gray">
            <a:xfrm>
              <a:off x="12233656" y="666550"/>
              <a:ext cx="187184" cy="187184"/>
            </a:xfrm>
            <a:prstGeom prst="rect">
              <a:avLst/>
            </a:prstGeom>
            <a:solidFill>
              <a:srgbClr val="43B0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1" name="Rectangle 80">
              <a:extLst>
                <a:ext uri="{FF2B5EF4-FFF2-40B4-BE49-F238E27FC236}">
                  <a16:creationId xmlns:a16="http://schemas.microsoft.com/office/drawing/2014/main" id="{C0E5BBAC-94C9-4F7F-9287-47DCDACCDED5}"/>
                </a:ext>
              </a:extLst>
            </p:cNvPr>
            <p:cNvSpPr/>
            <p:nvPr/>
          </p:nvSpPr>
          <p:spPr bwMode="gray">
            <a:xfrm>
              <a:off x="12455176" y="1329200"/>
              <a:ext cx="187184" cy="187184"/>
            </a:xfrm>
            <a:prstGeom prst="rect">
              <a:avLst/>
            </a:prstGeom>
            <a:solidFill>
              <a:srgbClr val="F7D9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2" name="Rectangle 81">
              <a:extLst>
                <a:ext uri="{FF2B5EF4-FFF2-40B4-BE49-F238E27FC236}">
                  <a16:creationId xmlns:a16="http://schemas.microsoft.com/office/drawing/2014/main" id="{8D882D5B-CA7B-4921-A5C7-C2A02ADC6E9E}"/>
                </a:ext>
              </a:extLst>
            </p:cNvPr>
            <p:cNvSpPr/>
            <p:nvPr/>
          </p:nvSpPr>
          <p:spPr bwMode="gray">
            <a:xfrm>
              <a:off x="12676695" y="1329200"/>
              <a:ext cx="187184" cy="187184"/>
            </a:xfrm>
            <a:prstGeom prst="rect">
              <a:avLst/>
            </a:prstGeom>
            <a:solidFill>
              <a:srgbClr val="F4C65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id="{B9E1E4DF-D2F6-452C-B668-F445C5207AE8}"/>
                </a:ext>
              </a:extLst>
            </p:cNvPr>
            <p:cNvSpPr/>
            <p:nvPr/>
          </p:nvSpPr>
          <p:spPr bwMode="gray">
            <a:xfrm>
              <a:off x="12898215" y="1329200"/>
              <a:ext cx="187184" cy="187184"/>
            </a:xfrm>
            <a:prstGeom prst="rect">
              <a:avLst/>
            </a:prstGeom>
            <a:solidFill>
              <a:srgbClr val="FBEC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B817B419-0520-447A-99C5-2445CD25CBC7}"/>
                </a:ext>
              </a:extLst>
            </p:cNvPr>
            <p:cNvSpPr/>
            <p:nvPr/>
          </p:nvSpPr>
          <p:spPr bwMode="gray">
            <a:xfrm>
              <a:off x="12233656" y="445182"/>
              <a:ext cx="187184" cy="187184"/>
            </a:xfrm>
            <a:prstGeom prst="rect">
              <a:avLst/>
            </a:prstGeom>
            <a:solidFill>
              <a:srgbClr val="0055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EAAAD1C3-AC65-4E7F-95B0-0904DA748A91}"/>
                </a:ext>
              </a:extLst>
            </p:cNvPr>
            <p:cNvSpPr/>
            <p:nvPr/>
          </p:nvSpPr>
          <p:spPr bwMode="gray">
            <a:xfrm>
              <a:off x="12455176" y="1550568"/>
              <a:ext cx="187184" cy="187184"/>
            </a:xfrm>
            <a:prstGeom prst="rect">
              <a:avLst/>
            </a:prstGeom>
            <a:solidFill>
              <a:srgbClr val="FEC48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6" name="Rectangle 85">
              <a:extLst>
                <a:ext uri="{FF2B5EF4-FFF2-40B4-BE49-F238E27FC236}">
                  <a16:creationId xmlns:a16="http://schemas.microsoft.com/office/drawing/2014/main" id="{93E25F0A-706F-4DD8-A3DC-8BA19EF80FF9}"/>
                </a:ext>
              </a:extLst>
            </p:cNvPr>
            <p:cNvSpPr/>
            <p:nvPr/>
          </p:nvSpPr>
          <p:spPr bwMode="gray">
            <a:xfrm>
              <a:off x="12676695" y="1550568"/>
              <a:ext cx="187184" cy="187184"/>
            </a:xfrm>
            <a:prstGeom prst="rect">
              <a:avLst/>
            </a:prstGeom>
            <a:solidFill>
              <a:srgbClr val="FEA74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7" name="Rectangle 86">
              <a:extLst>
                <a:ext uri="{FF2B5EF4-FFF2-40B4-BE49-F238E27FC236}">
                  <a16:creationId xmlns:a16="http://schemas.microsoft.com/office/drawing/2014/main" id="{9F5CD6E0-1E3E-40C5-A52C-E38D01328967}"/>
                </a:ext>
              </a:extLst>
            </p:cNvPr>
            <p:cNvSpPr/>
            <p:nvPr/>
          </p:nvSpPr>
          <p:spPr bwMode="gray">
            <a:xfrm>
              <a:off x="12898215" y="1550568"/>
              <a:ext cx="187184" cy="187184"/>
            </a:xfrm>
            <a:prstGeom prst="rect">
              <a:avLst/>
            </a:prstGeom>
            <a:solidFill>
              <a:srgbClr val="FFE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Rectangle 87">
              <a:extLst>
                <a:ext uri="{FF2B5EF4-FFF2-40B4-BE49-F238E27FC236}">
                  <a16:creationId xmlns:a16="http://schemas.microsoft.com/office/drawing/2014/main" id="{7F4C58CC-4DF8-4296-B3D0-140D4877D04D}"/>
                </a:ext>
              </a:extLst>
            </p:cNvPr>
            <p:cNvSpPr/>
            <p:nvPr/>
          </p:nvSpPr>
          <p:spPr bwMode="gray">
            <a:xfrm>
              <a:off x="12233656" y="222423"/>
              <a:ext cx="187184" cy="187184"/>
            </a:xfrm>
            <a:prstGeom prst="rect">
              <a:avLst/>
            </a:prstGeom>
            <a:solidFill>
              <a:srgbClr val="00A3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8A8BD596-AF6E-430B-BB6B-EABDF5AEDD8E}"/>
                </a:ext>
              </a:extLst>
            </p:cNvPr>
            <p:cNvSpPr/>
            <p:nvPr/>
          </p:nvSpPr>
          <p:spPr bwMode="gray">
            <a:xfrm>
              <a:off x="12455176" y="1106378"/>
              <a:ext cx="187184" cy="187184"/>
            </a:xfrm>
            <a:prstGeom prst="rect">
              <a:avLst/>
            </a:prstGeom>
            <a:solidFill>
              <a:srgbClr val="7FDFD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0" name="Rectangle 89">
              <a:extLst>
                <a:ext uri="{FF2B5EF4-FFF2-40B4-BE49-F238E27FC236}">
                  <a16:creationId xmlns:a16="http://schemas.microsoft.com/office/drawing/2014/main" id="{831B3C34-B7AB-4090-8ECF-586A4E0A931D}"/>
                </a:ext>
              </a:extLst>
            </p:cNvPr>
            <p:cNvSpPr/>
            <p:nvPr/>
          </p:nvSpPr>
          <p:spPr bwMode="gray">
            <a:xfrm>
              <a:off x="12676695" y="1106378"/>
              <a:ext cx="187184" cy="187184"/>
            </a:xfrm>
            <a:prstGeom prst="rect">
              <a:avLst/>
            </a:prstGeom>
            <a:solidFill>
              <a:srgbClr val="40CF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1" name="Rectangle 90">
              <a:extLst>
                <a:ext uri="{FF2B5EF4-FFF2-40B4-BE49-F238E27FC236}">
                  <a16:creationId xmlns:a16="http://schemas.microsoft.com/office/drawing/2014/main" id="{9BC3DFDA-BB56-4A0D-A846-DFCB8EF88D81}"/>
                </a:ext>
              </a:extLst>
            </p:cNvPr>
            <p:cNvSpPr/>
            <p:nvPr/>
          </p:nvSpPr>
          <p:spPr bwMode="gray">
            <a:xfrm>
              <a:off x="12898215" y="1106378"/>
              <a:ext cx="187184" cy="187184"/>
            </a:xfrm>
            <a:prstGeom prst="rect">
              <a:avLst/>
            </a:prstGeom>
            <a:solidFill>
              <a:srgbClr val="BFEFE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2" name="Rectangle 91">
              <a:extLst>
                <a:ext uri="{FF2B5EF4-FFF2-40B4-BE49-F238E27FC236}">
                  <a16:creationId xmlns:a16="http://schemas.microsoft.com/office/drawing/2014/main" id="{9B4C1DB7-696A-41FA-B3FE-4C10635D8931}"/>
                </a:ext>
              </a:extLst>
            </p:cNvPr>
            <p:cNvSpPr/>
            <p:nvPr/>
          </p:nvSpPr>
          <p:spPr bwMode="gray">
            <a:xfrm>
              <a:off x="12233656" y="1330654"/>
              <a:ext cx="187184" cy="187184"/>
            </a:xfrm>
            <a:prstGeom prst="rect">
              <a:avLst/>
            </a:prstGeom>
            <a:solidFill>
              <a:srgbClr val="F0B3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3" name="Rectangle 92">
              <a:extLst>
                <a:ext uri="{FF2B5EF4-FFF2-40B4-BE49-F238E27FC236}">
                  <a16:creationId xmlns:a16="http://schemas.microsoft.com/office/drawing/2014/main" id="{C2A2C519-863C-4FFE-885E-34C8AB2B023E}"/>
                </a:ext>
              </a:extLst>
            </p:cNvPr>
            <p:cNvSpPr/>
            <p:nvPr/>
          </p:nvSpPr>
          <p:spPr bwMode="gray">
            <a:xfrm>
              <a:off x="12233656" y="1550568"/>
              <a:ext cx="187184" cy="187184"/>
            </a:xfrm>
            <a:prstGeom prst="rect">
              <a:avLst/>
            </a:prstGeom>
            <a:solidFill>
              <a:srgbClr val="FE8A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4" name="Rectangle 93">
              <a:extLst>
                <a:ext uri="{FF2B5EF4-FFF2-40B4-BE49-F238E27FC236}">
                  <a16:creationId xmlns:a16="http://schemas.microsoft.com/office/drawing/2014/main" id="{00299C38-075C-4023-BA01-5FBB57E7B93E}"/>
                </a:ext>
              </a:extLst>
            </p:cNvPr>
            <p:cNvSpPr/>
            <p:nvPr/>
          </p:nvSpPr>
          <p:spPr bwMode="gray">
            <a:xfrm>
              <a:off x="12233656" y="1109286"/>
              <a:ext cx="187184" cy="187184"/>
            </a:xfrm>
            <a:prstGeom prst="rect">
              <a:avLst/>
            </a:prstGeom>
            <a:solidFill>
              <a:srgbClr val="00BF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5" name="Rectangle 94">
              <a:extLst>
                <a:ext uri="{FF2B5EF4-FFF2-40B4-BE49-F238E27FC236}">
                  <a16:creationId xmlns:a16="http://schemas.microsoft.com/office/drawing/2014/main" id="{D230E707-137B-4479-8F7E-1687687A179F}"/>
                </a:ext>
              </a:extLst>
            </p:cNvPr>
            <p:cNvSpPr/>
            <p:nvPr/>
          </p:nvSpPr>
          <p:spPr bwMode="gray">
            <a:xfrm>
              <a:off x="12233656" y="887918"/>
              <a:ext cx="187184" cy="187184"/>
            </a:xfrm>
            <a:prstGeom prst="rect">
              <a:avLst/>
            </a:prstGeom>
            <a:solidFill>
              <a:srgbClr val="0271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6" name="Rectangle 95">
              <a:extLst>
                <a:ext uri="{FF2B5EF4-FFF2-40B4-BE49-F238E27FC236}">
                  <a16:creationId xmlns:a16="http://schemas.microsoft.com/office/drawing/2014/main" id="{930CCC58-FAA5-4900-A5F9-0B899F2A0460}"/>
                </a:ext>
              </a:extLst>
            </p:cNvPr>
            <p:cNvSpPr/>
            <p:nvPr/>
          </p:nvSpPr>
          <p:spPr bwMode="gray">
            <a:xfrm>
              <a:off x="12455176" y="887918"/>
              <a:ext cx="187184" cy="187184"/>
            </a:xfrm>
            <a:prstGeom prst="rect">
              <a:avLst/>
            </a:prstGeom>
            <a:solidFill>
              <a:srgbClr val="80B8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0D728566-B8B7-4E9D-8B72-20AC79577B3C}"/>
                </a:ext>
              </a:extLst>
            </p:cNvPr>
            <p:cNvSpPr/>
            <p:nvPr/>
          </p:nvSpPr>
          <p:spPr bwMode="gray">
            <a:xfrm>
              <a:off x="12455176" y="666550"/>
              <a:ext cx="187184" cy="187184"/>
            </a:xfrm>
            <a:prstGeom prst="rect">
              <a:avLst/>
            </a:prstGeom>
            <a:solidFill>
              <a:srgbClr val="A1D7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Rectangle 97">
              <a:extLst>
                <a:ext uri="{FF2B5EF4-FFF2-40B4-BE49-F238E27FC236}">
                  <a16:creationId xmlns:a16="http://schemas.microsoft.com/office/drawing/2014/main" id="{0654B01F-B9ED-460E-8A42-71800A74AFD1}"/>
                </a:ext>
              </a:extLst>
            </p:cNvPr>
            <p:cNvSpPr/>
            <p:nvPr/>
          </p:nvSpPr>
          <p:spPr bwMode="gray">
            <a:xfrm>
              <a:off x="12676695" y="887918"/>
              <a:ext cx="187184" cy="187184"/>
            </a:xfrm>
            <a:prstGeom prst="rect">
              <a:avLst/>
            </a:prstGeom>
            <a:solidFill>
              <a:srgbClr val="41955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198DE376-4FF4-4A06-A431-8F072BE6F442}"/>
                </a:ext>
              </a:extLst>
            </p:cNvPr>
            <p:cNvSpPr/>
            <p:nvPr/>
          </p:nvSpPr>
          <p:spPr bwMode="gray">
            <a:xfrm>
              <a:off x="12676695" y="666550"/>
              <a:ext cx="187184" cy="187184"/>
            </a:xfrm>
            <a:prstGeom prst="rect">
              <a:avLst/>
            </a:prstGeom>
            <a:solidFill>
              <a:srgbClr val="72C45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0" name="Rectangle 99">
              <a:extLst>
                <a:ext uri="{FF2B5EF4-FFF2-40B4-BE49-F238E27FC236}">
                  <a16:creationId xmlns:a16="http://schemas.microsoft.com/office/drawing/2014/main" id="{83CCD18B-54DC-422F-BC15-C5819DF277AE}"/>
                </a:ext>
              </a:extLst>
            </p:cNvPr>
            <p:cNvSpPr/>
            <p:nvPr/>
          </p:nvSpPr>
          <p:spPr bwMode="gray">
            <a:xfrm>
              <a:off x="12898215" y="887918"/>
              <a:ext cx="187184" cy="187184"/>
            </a:xfrm>
            <a:prstGeom prst="rect">
              <a:avLst/>
            </a:prstGeom>
            <a:solidFill>
              <a:srgbClr val="C0DC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C9AC4FBA-1217-4369-8CD8-64FAE85D8B82}"/>
                </a:ext>
              </a:extLst>
            </p:cNvPr>
            <p:cNvSpPr/>
            <p:nvPr/>
          </p:nvSpPr>
          <p:spPr bwMode="gray">
            <a:xfrm>
              <a:off x="12898215" y="666550"/>
              <a:ext cx="187184" cy="187184"/>
            </a:xfrm>
            <a:prstGeom prst="rect">
              <a:avLst/>
            </a:prstGeom>
            <a:solidFill>
              <a:srgbClr val="D0EB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87436075"/>
      </p:ext>
    </p:extLst>
  </p:cSld>
  <p:clrMap bg1="lt1" tx1="dk1" bg2="lt2" tx2="dk2" accent1="accent1" accent2="accent2" accent3="accent3" accent4="accent4" accent5="accent5" accent6="accent6" hlink="hlink" folHlink="folHlink"/>
  <p:sldLayoutIdLst>
    <p:sldLayoutId id="2147484234" r:id="rId1"/>
    <p:sldLayoutId id="2147484235" r:id="rId2"/>
    <p:sldLayoutId id="2147484236"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 id="2147484249" r:id="rId15"/>
    <p:sldLayoutId id="2147484250" r:id="rId16"/>
    <p:sldLayoutId id="2147484251" r:id="rId17"/>
    <p:sldLayoutId id="2147484252" r:id="rId18"/>
    <p:sldLayoutId id="2147484253" r:id="rId19"/>
    <p:sldLayoutId id="2147484254" r:id="rId20"/>
    <p:sldLayoutId id="2147484255" r:id="rId21"/>
    <p:sldLayoutId id="2147484256" r:id="rId22"/>
    <p:sldLayoutId id="2147484257" r:id="rId23"/>
    <p:sldLayoutId id="2147484261" r:id="rId24"/>
    <p:sldLayoutId id="2147484258" r:id="rId25"/>
    <p:sldLayoutId id="2147484259" r:id="rId26"/>
    <p:sldLayoutId id="2147484260"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2D2E975-1F32-4D72-B69A-16DABBBB593B}"/>
              </a:ext>
            </a:extLst>
          </p:cNvPr>
          <p:cNvGraphicFramePr>
            <a:graphicFrameLocks noChangeAspect="1"/>
          </p:cNvGraphicFramePr>
          <p:nvPr userDrawn="1">
            <p:custDataLst>
              <p:tags r:id="rId29"/>
            </p:custDataLst>
            <p:extLst>
              <p:ext uri="{D42A27DB-BD31-4B8C-83A1-F6EECF244321}">
                <p14:modId xmlns:p14="http://schemas.microsoft.com/office/powerpoint/2010/main" val="4117591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0" imgW="306" imgH="308" progId="TCLayout.ActiveDocument.1">
                  <p:embed/>
                </p:oleObj>
              </mc:Choice>
              <mc:Fallback>
                <p:oleObj name="think-cell Slide" r:id="rId30" imgW="306" imgH="308" progId="TCLayout.ActiveDocument.1">
                  <p:embed/>
                  <p:pic>
                    <p:nvPicPr>
                      <p:cNvPr id="2" name="Object 1" hidden="1">
                        <a:extLst>
                          <a:ext uri="{FF2B5EF4-FFF2-40B4-BE49-F238E27FC236}">
                            <a16:creationId xmlns:a16="http://schemas.microsoft.com/office/drawing/2014/main" id="{F2D2E975-1F32-4D72-B69A-16DABBBB593B}"/>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5" name="Footer Placeholder 4"/>
          <p:cNvSpPr>
            <a:spLocks noGrp="1"/>
          </p:cNvSpPr>
          <p:nvPr>
            <p:ph type="ftr" sz="quarter" idx="3"/>
          </p:nvPr>
        </p:nvSpPr>
        <p:spPr bwMode="gray">
          <a:xfrm>
            <a:off x="384694" y="6387858"/>
            <a:ext cx="9290304" cy="338087"/>
          </a:xfrm>
          <a:prstGeom prst="rect">
            <a:avLst/>
          </a:prstGeom>
          <a:no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a:p>
        </p:txBody>
      </p:sp>
      <p:sp>
        <p:nvSpPr>
          <p:cNvPr id="44" name="TextBox 43">
            <a:extLst>
              <a:ext uri="{FF2B5EF4-FFF2-40B4-BE49-F238E27FC236}">
                <a16:creationId xmlns:a16="http://schemas.microsoft.com/office/drawing/2014/main" id="{3CC58985-6F6A-8540-ABC2-450EF4A8FB42}"/>
              </a:ext>
            </a:extLst>
          </p:cNvPr>
          <p:cNvSpPr txBox="1"/>
          <p:nvPr/>
        </p:nvSpPr>
        <p:spPr bwMode="black">
          <a:xfrm>
            <a:off x="6096000" y="6858000"/>
            <a:ext cx="6096001" cy="276999"/>
          </a:xfrm>
          <a:prstGeom prst="rect">
            <a:avLst/>
          </a:prstGeom>
          <a:ln>
            <a:noFill/>
          </a:ln>
        </p:spPr>
        <p:txBody>
          <a:bodyPr vert="horz" wrap="square" lIns="91440" tIns="45720" rIns="91440" bIns="45720" numCol="1" rtlCol="0" anchor="ctr" anchorCtr="0" compatLnSpc="1">
            <a:prstTxWarp prst="textNoShape">
              <a:avLst/>
            </a:prstTxWarp>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200" b="1" i="0" u="none" strike="noStrike" kern="1200">
                <a:solidFill>
                  <a:schemeClr val="bg1">
                    <a:lumMod val="50000"/>
                  </a:schemeClr>
                </a:solidFill>
                <a:effectLst/>
                <a:latin typeface="+mn-lt"/>
                <a:ea typeface="+mn-ea"/>
                <a:cs typeface="+mn-cs"/>
              </a:rPr>
              <a:t>IQVIA Template (V2.1.0)</a:t>
            </a:r>
            <a:endParaRPr lang="en-US" sz="1000" kern="1200">
              <a:solidFill>
                <a:schemeClr val="bg1">
                  <a:lumMod val="50000"/>
                </a:schemeClr>
              </a:solidFill>
              <a:latin typeface="+mn-lt"/>
              <a:ea typeface="Arial" charset="0"/>
              <a:cs typeface="Arial" charset="0"/>
            </a:endParaRPr>
          </a:p>
        </p:txBody>
      </p:sp>
      <p:grpSp>
        <p:nvGrpSpPr>
          <p:cNvPr id="4" name="Group 3">
            <a:extLst>
              <a:ext uri="{FF2B5EF4-FFF2-40B4-BE49-F238E27FC236}">
                <a16:creationId xmlns:a16="http://schemas.microsoft.com/office/drawing/2014/main" id="{B907A176-04FF-4600-9428-258A4B331C28}"/>
              </a:ext>
            </a:extLst>
          </p:cNvPr>
          <p:cNvGrpSpPr/>
          <p:nvPr userDrawn="1"/>
        </p:nvGrpSpPr>
        <p:grpSpPr>
          <a:xfrm>
            <a:off x="12308084" y="0"/>
            <a:ext cx="851744" cy="3047787"/>
            <a:chOff x="12233656" y="25480"/>
            <a:chExt cx="851744" cy="3047787"/>
          </a:xfrm>
        </p:grpSpPr>
        <p:sp>
          <p:nvSpPr>
            <p:cNvPr id="46" name="Rectangle 45">
              <a:extLst>
                <a:ext uri="{FF2B5EF4-FFF2-40B4-BE49-F238E27FC236}">
                  <a16:creationId xmlns:a16="http://schemas.microsoft.com/office/drawing/2014/main" id="{B6790172-6CDB-486B-8C9C-5719F944A1E5}"/>
                </a:ext>
              </a:extLst>
            </p:cNvPr>
            <p:cNvSpPr/>
            <p:nvPr/>
          </p:nvSpPr>
          <p:spPr bwMode="gray">
            <a:xfrm>
              <a:off x="12233656" y="2584077"/>
              <a:ext cx="187184" cy="1871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7" name="Rectangle 46">
              <a:extLst>
                <a:ext uri="{FF2B5EF4-FFF2-40B4-BE49-F238E27FC236}">
                  <a16:creationId xmlns:a16="http://schemas.microsoft.com/office/drawing/2014/main" id="{E34110EB-1D9F-40AA-85D6-0DCE03E31FF6}"/>
                </a:ext>
              </a:extLst>
            </p:cNvPr>
            <p:cNvSpPr/>
            <p:nvPr/>
          </p:nvSpPr>
          <p:spPr bwMode="gray">
            <a:xfrm>
              <a:off x="12676696" y="2584077"/>
              <a:ext cx="187184" cy="187184"/>
            </a:xfrm>
            <a:prstGeom prst="rect">
              <a:avLst/>
            </a:prstGeom>
            <a:solidFill>
              <a:srgbClr val="606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8" name="Rectangle 47">
              <a:extLst>
                <a:ext uri="{FF2B5EF4-FFF2-40B4-BE49-F238E27FC236}">
                  <a16:creationId xmlns:a16="http://schemas.microsoft.com/office/drawing/2014/main" id="{84C9A453-AE8F-4383-BD8F-32DA97D7AAF2}"/>
                </a:ext>
              </a:extLst>
            </p:cNvPr>
            <p:cNvSpPr/>
            <p:nvPr/>
          </p:nvSpPr>
          <p:spPr bwMode="gray">
            <a:xfrm>
              <a:off x="12898215" y="2584077"/>
              <a:ext cx="187184" cy="187184"/>
            </a:xfrm>
            <a:prstGeom prst="rect">
              <a:avLst/>
            </a:prstGeom>
            <a:solidFill>
              <a:srgbClr val="CACE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9" name="Rectangle 48">
              <a:extLst>
                <a:ext uri="{FF2B5EF4-FFF2-40B4-BE49-F238E27FC236}">
                  <a16:creationId xmlns:a16="http://schemas.microsoft.com/office/drawing/2014/main" id="{9E0FF7AE-5FC0-4FE9-B824-B5FD9D591486}"/>
                </a:ext>
              </a:extLst>
            </p:cNvPr>
            <p:cNvSpPr/>
            <p:nvPr/>
          </p:nvSpPr>
          <p:spPr bwMode="gray">
            <a:xfrm>
              <a:off x="12455176" y="2584077"/>
              <a:ext cx="187184" cy="187184"/>
            </a:xfrm>
            <a:prstGeom prst="rect">
              <a:avLst/>
            </a:prstGeom>
            <a:solidFill>
              <a:srgbClr val="959C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0" name="Rectangle 49">
              <a:extLst>
                <a:ext uri="{FF2B5EF4-FFF2-40B4-BE49-F238E27FC236}">
                  <a16:creationId xmlns:a16="http://schemas.microsoft.com/office/drawing/2014/main" id="{F0DA3666-914B-4B70-9285-AC745AC36DD8}"/>
                </a:ext>
              </a:extLst>
            </p:cNvPr>
            <p:cNvSpPr/>
            <p:nvPr/>
          </p:nvSpPr>
          <p:spPr bwMode="gray">
            <a:xfrm>
              <a:off x="12233656" y="1976453"/>
              <a:ext cx="187184" cy="187184"/>
            </a:xfrm>
            <a:prstGeom prst="rect">
              <a:avLst/>
            </a:prstGeom>
            <a:solidFill>
              <a:srgbClr val="830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1" name="Rectangle 50">
              <a:extLst>
                <a:ext uri="{FF2B5EF4-FFF2-40B4-BE49-F238E27FC236}">
                  <a16:creationId xmlns:a16="http://schemas.microsoft.com/office/drawing/2014/main" id="{B5BBD6E4-2C3A-4BDE-91DF-83D595CE5D83}"/>
                </a:ext>
              </a:extLst>
            </p:cNvPr>
            <p:cNvSpPr/>
            <p:nvPr/>
          </p:nvSpPr>
          <p:spPr bwMode="gray">
            <a:xfrm>
              <a:off x="12233656" y="2282071"/>
              <a:ext cx="187184" cy="187184"/>
            </a:xfrm>
            <a:prstGeom prst="rect">
              <a:avLst/>
            </a:prstGeom>
            <a:solidFill>
              <a:srgbClr val="DA2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2" name="Rectangle 51">
              <a:extLst>
                <a:ext uri="{FF2B5EF4-FFF2-40B4-BE49-F238E27FC236}">
                  <a16:creationId xmlns:a16="http://schemas.microsoft.com/office/drawing/2014/main" id="{1EA34AC5-EFC7-4238-82A2-6B301C2DDE12}"/>
                </a:ext>
              </a:extLst>
            </p:cNvPr>
            <p:cNvSpPr/>
            <p:nvPr/>
          </p:nvSpPr>
          <p:spPr bwMode="gray">
            <a:xfrm>
              <a:off x="12455176" y="1976453"/>
              <a:ext cx="187184" cy="187184"/>
            </a:xfrm>
            <a:prstGeom prst="rect">
              <a:avLst/>
            </a:prstGeom>
            <a:solidFill>
              <a:srgbClr val="C17F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3" name="Rectangle 52">
              <a:extLst>
                <a:ext uri="{FF2B5EF4-FFF2-40B4-BE49-F238E27FC236}">
                  <a16:creationId xmlns:a16="http://schemas.microsoft.com/office/drawing/2014/main" id="{9C959C79-B003-4C43-BB55-D824D8433590}"/>
                </a:ext>
              </a:extLst>
            </p:cNvPr>
            <p:cNvSpPr/>
            <p:nvPr/>
          </p:nvSpPr>
          <p:spPr bwMode="gray">
            <a:xfrm>
              <a:off x="12676696" y="1976453"/>
              <a:ext cx="187184" cy="187184"/>
            </a:xfrm>
            <a:prstGeom prst="rect">
              <a:avLst/>
            </a:prstGeom>
            <a:solidFill>
              <a:srgbClr val="A24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4" name="Rectangle 53">
              <a:extLst>
                <a:ext uri="{FF2B5EF4-FFF2-40B4-BE49-F238E27FC236}">
                  <a16:creationId xmlns:a16="http://schemas.microsoft.com/office/drawing/2014/main" id="{2E2F109A-F3DB-4DF0-AE2F-90C6EA4CAB56}"/>
                </a:ext>
              </a:extLst>
            </p:cNvPr>
            <p:cNvSpPr/>
            <p:nvPr/>
          </p:nvSpPr>
          <p:spPr bwMode="gray">
            <a:xfrm>
              <a:off x="12898216" y="1976453"/>
              <a:ext cx="187184" cy="187184"/>
            </a:xfrm>
            <a:prstGeom prst="rect">
              <a:avLst/>
            </a:prstGeom>
            <a:solidFill>
              <a:srgbClr val="E0BF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5" name="TextBox 54">
              <a:extLst>
                <a:ext uri="{FF2B5EF4-FFF2-40B4-BE49-F238E27FC236}">
                  <a16:creationId xmlns:a16="http://schemas.microsoft.com/office/drawing/2014/main" id="{3A61E298-EB0A-4E17-BD09-A9BCC2649A12}"/>
                </a:ext>
              </a:extLst>
            </p:cNvPr>
            <p:cNvSpPr txBox="1"/>
            <p:nvPr/>
          </p:nvSpPr>
          <p:spPr>
            <a:xfrm>
              <a:off x="12233656" y="25480"/>
              <a:ext cx="851744" cy="184666"/>
            </a:xfrm>
            <a:prstGeom prst="rect">
              <a:avLst/>
            </a:prstGeom>
            <a:noFill/>
          </p:spPr>
          <p:txBody>
            <a:bodyPr wrap="square" lIns="0" rIns="0" rtlCol="0">
              <a:spAutoFit/>
            </a:bodyPr>
            <a:lstStyle/>
            <a:p>
              <a:pPr algn="ctr"/>
              <a:r>
                <a:rPr lang="en-US" sz="600">
                  <a:solidFill>
                    <a:schemeClr val="tx1"/>
                  </a:solidFill>
                </a:rPr>
                <a:t>100%  50%   75%   25%</a:t>
              </a:r>
            </a:p>
          </p:txBody>
        </p:sp>
        <p:sp>
          <p:nvSpPr>
            <p:cNvPr id="56" name="Rectangle 55">
              <a:extLst>
                <a:ext uri="{FF2B5EF4-FFF2-40B4-BE49-F238E27FC236}">
                  <a16:creationId xmlns:a16="http://schemas.microsoft.com/office/drawing/2014/main" id="{4705AA33-EE2E-4E4E-B109-36E236936840}"/>
                </a:ext>
              </a:extLst>
            </p:cNvPr>
            <p:cNvSpPr/>
            <p:nvPr/>
          </p:nvSpPr>
          <p:spPr bwMode="gray">
            <a:xfrm>
              <a:off x="12233656" y="2886083"/>
              <a:ext cx="187184" cy="187184"/>
            </a:xfrm>
            <a:prstGeom prst="rect">
              <a:avLst/>
            </a:prstGeom>
            <a:solidFill>
              <a:srgbClr val="F4F4F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8" name="Rectangle 57">
              <a:extLst>
                <a:ext uri="{FF2B5EF4-FFF2-40B4-BE49-F238E27FC236}">
                  <a16:creationId xmlns:a16="http://schemas.microsoft.com/office/drawing/2014/main" id="{5EEC58DC-2F2B-4BE2-B67F-07B125678C34}"/>
                </a:ext>
              </a:extLst>
            </p:cNvPr>
            <p:cNvSpPr/>
            <p:nvPr userDrawn="1"/>
          </p:nvSpPr>
          <p:spPr bwMode="gray">
            <a:xfrm>
              <a:off x="12233656" y="1765158"/>
              <a:ext cx="187184" cy="187184"/>
            </a:xfrm>
            <a:prstGeom prst="rect">
              <a:avLst/>
            </a:prstGeom>
            <a:solidFill>
              <a:srgbClr val="C627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9" name="Rectangle 58">
              <a:extLst>
                <a:ext uri="{FF2B5EF4-FFF2-40B4-BE49-F238E27FC236}">
                  <a16:creationId xmlns:a16="http://schemas.microsoft.com/office/drawing/2014/main" id="{8549ADF4-EEA9-43D1-8A2A-133C45DB1862}"/>
                </a:ext>
              </a:extLst>
            </p:cNvPr>
            <p:cNvSpPr/>
            <p:nvPr userDrawn="1"/>
          </p:nvSpPr>
          <p:spPr bwMode="gray">
            <a:xfrm>
              <a:off x="12455176" y="1765158"/>
              <a:ext cx="187184" cy="187184"/>
            </a:xfrm>
            <a:prstGeom prst="rect">
              <a:avLst/>
            </a:prstGeom>
            <a:solidFill>
              <a:srgbClr val="E99E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0" name="Rectangle 59">
              <a:extLst>
                <a:ext uri="{FF2B5EF4-FFF2-40B4-BE49-F238E27FC236}">
                  <a16:creationId xmlns:a16="http://schemas.microsoft.com/office/drawing/2014/main" id="{30543385-700D-4FD3-9403-942A7816AFF3}"/>
                </a:ext>
              </a:extLst>
            </p:cNvPr>
            <p:cNvSpPr/>
            <p:nvPr userDrawn="1"/>
          </p:nvSpPr>
          <p:spPr bwMode="gray">
            <a:xfrm>
              <a:off x="12676696" y="1765158"/>
              <a:ext cx="187184" cy="187184"/>
            </a:xfrm>
            <a:prstGeom prst="rect">
              <a:avLst/>
            </a:prstGeom>
            <a:solidFill>
              <a:srgbClr val="DB6C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1" name="Rectangle 60">
              <a:extLst>
                <a:ext uri="{FF2B5EF4-FFF2-40B4-BE49-F238E27FC236}">
                  <a16:creationId xmlns:a16="http://schemas.microsoft.com/office/drawing/2014/main" id="{53C64855-B6D7-406E-A904-38AA3CAC33D1}"/>
                </a:ext>
              </a:extLst>
            </p:cNvPr>
            <p:cNvSpPr/>
            <p:nvPr userDrawn="1"/>
          </p:nvSpPr>
          <p:spPr bwMode="gray">
            <a:xfrm>
              <a:off x="12898216" y="1765158"/>
              <a:ext cx="187184" cy="187184"/>
            </a:xfrm>
            <a:prstGeom prst="rect">
              <a:avLst/>
            </a:prstGeom>
            <a:solidFill>
              <a:srgbClr val="F5CE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74" name="Rectangle 73">
              <a:extLst>
                <a:ext uri="{FF2B5EF4-FFF2-40B4-BE49-F238E27FC236}">
                  <a16:creationId xmlns:a16="http://schemas.microsoft.com/office/drawing/2014/main" id="{F1671D4E-C545-4A51-AD54-465B655DA739}"/>
                </a:ext>
              </a:extLst>
            </p:cNvPr>
            <p:cNvSpPr/>
            <p:nvPr/>
          </p:nvSpPr>
          <p:spPr bwMode="gray">
            <a:xfrm>
              <a:off x="12455176" y="222423"/>
              <a:ext cx="187184" cy="187184"/>
            </a:xfrm>
            <a:prstGeom prst="rect">
              <a:avLst/>
            </a:prstGeom>
            <a:solidFill>
              <a:srgbClr val="7FD1E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5" name="Rectangle 74">
              <a:extLst>
                <a:ext uri="{FF2B5EF4-FFF2-40B4-BE49-F238E27FC236}">
                  <a16:creationId xmlns:a16="http://schemas.microsoft.com/office/drawing/2014/main" id="{2B621816-B34D-4C96-B96F-5C715C45829B}"/>
                </a:ext>
              </a:extLst>
            </p:cNvPr>
            <p:cNvSpPr/>
            <p:nvPr/>
          </p:nvSpPr>
          <p:spPr bwMode="gray">
            <a:xfrm>
              <a:off x="12455176" y="443728"/>
              <a:ext cx="187184" cy="187184"/>
            </a:xfrm>
            <a:prstGeom prst="rect">
              <a:avLst/>
            </a:prstGeom>
            <a:solidFill>
              <a:srgbClr val="7FAA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6" name="Rectangle 75">
              <a:extLst>
                <a:ext uri="{FF2B5EF4-FFF2-40B4-BE49-F238E27FC236}">
                  <a16:creationId xmlns:a16="http://schemas.microsoft.com/office/drawing/2014/main" id="{657F5CE8-B34F-444C-9F30-C4849266D875}"/>
                </a:ext>
              </a:extLst>
            </p:cNvPr>
            <p:cNvSpPr/>
            <p:nvPr/>
          </p:nvSpPr>
          <p:spPr bwMode="gray">
            <a:xfrm>
              <a:off x="12676695" y="222423"/>
              <a:ext cx="187184" cy="187184"/>
            </a:xfrm>
            <a:prstGeom prst="rect">
              <a:avLst/>
            </a:prstGeom>
            <a:solidFill>
              <a:srgbClr val="40BAE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7" name="Rectangle 76">
              <a:extLst>
                <a:ext uri="{FF2B5EF4-FFF2-40B4-BE49-F238E27FC236}">
                  <a16:creationId xmlns:a16="http://schemas.microsoft.com/office/drawing/2014/main" id="{03D284D6-CF6C-4BFC-8BAA-4E3DEFF9F379}"/>
                </a:ext>
              </a:extLst>
            </p:cNvPr>
            <p:cNvSpPr/>
            <p:nvPr/>
          </p:nvSpPr>
          <p:spPr bwMode="gray">
            <a:xfrm>
              <a:off x="12676695" y="443728"/>
              <a:ext cx="187184" cy="187184"/>
            </a:xfrm>
            <a:prstGeom prst="rect">
              <a:avLst/>
            </a:prstGeom>
            <a:solidFill>
              <a:srgbClr val="4080A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8" name="Rectangle 77">
              <a:extLst>
                <a:ext uri="{FF2B5EF4-FFF2-40B4-BE49-F238E27FC236}">
                  <a16:creationId xmlns:a16="http://schemas.microsoft.com/office/drawing/2014/main" id="{F2017C50-180E-4CF0-9C26-E8CEE97041A3}"/>
                </a:ext>
              </a:extLst>
            </p:cNvPr>
            <p:cNvSpPr/>
            <p:nvPr/>
          </p:nvSpPr>
          <p:spPr bwMode="gray">
            <a:xfrm>
              <a:off x="12898215" y="222423"/>
              <a:ext cx="187184" cy="187184"/>
            </a:xfrm>
            <a:prstGeom prst="rect">
              <a:avLst/>
            </a:prstGeom>
            <a:solidFill>
              <a:srgbClr val="BFE8F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79" name="Rectangle 78">
              <a:extLst>
                <a:ext uri="{FF2B5EF4-FFF2-40B4-BE49-F238E27FC236}">
                  <a16:creationId xmlns:a16="http://schemas.microsoft.com/office/drawing/2014/main" id="{B85309A6-0A06-430D-BC25-9F084A978BC1}"/>
                </a:ext>
              </a:extLst>
            </p:cNvPr>
            <p:cNvSpPr/>
            <p:nvPr/>
          </p:nvSpPr>
          <p:spPr bwMode="gray">
            <a:xfrm>
              <a:off x="12898215" y="443728"/>
              <a:ext cx="187184" cy="187184"/>
            </a:xfrm>
            <a:prstGeom prst="rect">
              <a:avLst/>
            </a:prstGeom>
            <a:solidFill>
              <a:srgbClr val="BFD4E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0" name="Rectangle 79">
              <a:extLst>
                <a:ext uri="{FF2B5EF4-FFF2-40B4-BE49-F238E27FC236}">
                  <a16:creationId xmlns:a16="http://schemas.microsoft.com/office/drawing/2014/main" id="{602F1061-646D-4F4A-BF71-63529009C779}"/>
                </a:ext>
              </a:extLst>
            </p:cNvPr>
            <p:cNvSpPr/>
            <p:nvPr/>
          </p:nvSpPr>
          <p:spPr bwMode="gray">
            <a:xfrm>
              <a:off x="12233656" y="666550"/>
              <a:ext cx="187184" cy="187184"/>
            </a:xfrm>
            <a:prstGeom prst="rect">
              <a:avLst/>
            </a:prstGeom>
            <a:solidFill>
              <a:srgbClr val="43B02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1" name="Rectangle 80">
              <a:extLst>
                <a:ext uri="{FF2B5EF4-FFF2-40B4-BE49-F238E27FC236}">
                  <a16:creationId xmlns:a16="http://schemas.microsoft.com/office/drawing/2014/main" id="{C0E5BBAC-94C9-4F7F-9287-47DCDACCDED5}"/>
                </a:ext>
              </a:extLst>
            </p:cNvPr>
            <p:cNvSpPr/>
            <p:nvPr/>
          </p:nvSpPr>
          <p:spPr bwMode="gray">
            <a:xfrm>
              <a:off x="12455176" y="1329200"/>
              <a:ext cx="187184" cy="187184"/>
            </a:xfrm>
            <a:prstGeom prst="rect">
              <a:avLst/>
            </a:prstGeom>
            <a:solidFill>
              <a:srgbClr val="F7D9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2" name="Rectangle 81">
              <a:extLst>
                <a:ext uri="{FF2B5EF4-FFF2-40B4-BE49-F238E27FC236}">
                  <a16:creationId xmlns:a16="http://schemas.microsoft.com/office/drawing/2014/main" id="{8D882D5B-CA7B-4921-A5C7-C2A02ADC6E9E}"/>
                </a:ext>
              </a:extLst>
            </p:cNvPr>
            <p:cNvSpPr/>
            <p:nvPr/>
          </p:nvSpPr>
          <p:spPr bwMode="gray">
            <a:xfrm>
              <a:off x="12676695" y="1329200"/>
              <a:ext cx="187184" cy="187184"/>
            </a:xfrm>
            <a:prstGeom prst="rect">
              <a:avLst/>
            </a:prstGeom>
            <a:solidFill>
              <a:srgbClr val="F4C65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3" name="Rectangle 82">
              <a:extLst>
                <a:ext uri="{FF2B5EF4-FFF2-40B4-BE49-F238E27FC236}">
                  <a16:creationId xmlns:a16="http://schemas.microsoft.com/office/drawing/2014/main" id="{B9E1E4DF-D2F6-452C-B668-F445C5207AE8}"/>
                </a:ext>
              </a:extLst>
            </p:cNvPr>
            <p:cNvSpPr/>
            <p:nvPr/>
          </p:nvSpPr>
          <p:spPr bwMode="gray">
            <a:xfrm>
              <a:off x="12898215" y="1329200"/>
              <a:ext cx="187184" cy="187184"/>
            </a:xfrm>
            <a:prstGeom prst="rect">
              <a:avLst/>
            </a:prstGeom>
            <a:solidFill>
              <a:srgbClr val="FBEC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4" name="Rectangle 83">
              <a:extLst>
                <a:ext uri="{FF2B5EF4-FFF2-40B4-BE49-F238E27FC236}">
                  <a16:creationId xmlns:a16="http://schemas.microsoft.com/office/drawing/2014/main" id="{B817B419-0520-447A-99C5-2445CD25CBC7}"/>
                </a:ext>
              </a:extLst>
            </p:cNvPr>
            <p:cNvSpPr/>
            <p:nvPr/>
          </p:nvSpPr>
          <p:spPr bwMode="gray">
            <a:xfrm>
              <a:off x="12233656" y="445182"/>
              <a:ext cx="187184" cy="187184"/>
            </a:xfrm>
            <a:prstGeom prst="rect">
              <a:avLst/>
            </a:prstGeom>
            <a:solidFill>
              <a:srgbClr val="00558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5" name="Rectangle 84">
              <a:extLst>
                <a:ext uri="{FF2B5EF4-FFF2-40B4-BE49-F238E27FC236}">
                  <a16:creationId xmlns:a16="http://schemas.microsoft.com/office/drawing/2014/main" id="{EAAAD1C3-AC65-4E7F-95B0-0904DA748A91}"/>
                </a:ext>
              </a:extLst>
            </p:cNvPr>
            <p:cNvSpPr/>
            <p:nvPr/>
          </p:nvSpPr>
          <p:spPr bwMode="gray">
            <a:xfrm>
              <a:off x="12455176" y="1550568"/>
              <a:ext cx="187184" cy="187184"/>
            </a:xfrm>
            <a:prstGeom prst="rect">
              <a:avLst/>
            </a:prstGeom>
            <a:solidFill>
              <a:srgbClr val="FEC48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6" name="Rectangle 85">
              <a:extLst>
                <a:ext uri="{FF2B5EF4-FFF2-40B4-BE49-F238E27FC236}">
                  <a16:creationId xmlns:a16="http://schemas.microsoft.com/office/drawing/2014/main" id="{93E25F0A-706F-4DD8-A3DC-8BA19EF80FF9}"/>
                </a:ext>
              </a:extLst>
            </p:cNvPr>
            <p:cNvSpPr/>
            <p:nvPr/>
          </p:nvSpPr>
          <p:spPr bwMode="gray">
            <a:xfrm>
              <a:off x="12676695" y="1550568"/>
              <a:ext cx="187184" cy="187184"/>
            </a:xfrm>
            <a:prstGeom prst="rect">
              <a:avLst/>
            </a:prstGeom>
            <a:solidFill>
              <a:srgbClr val="FEA74D"/>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7" name="Rectangle 86">
              <a:extLst>
                <a:ext uri="{FF2B5EF4-FFF2-40B4-BE49-F238E27FC236}">
                  <a16:creationId xmlns:a16="http://schemas.microsoft.com/office/drawing/2014/main" id="{9F5CD6E0-1E3E-40C5-A52C-E38D01328967}"/>
                </a:ext>
              </a:extLst>
            </p:cNvPr>
            <p:cNvSpPr/>
            <p:nvPr/>
          </p:nvSpPr>
          <p:spPr bwMode="gray">
            <a:xfrm>
              <a:off x="12898215" y="1550568"/>
              <a:ext cx="187184" cy="187184"/>
            </a:xfrm>
            <a:prstGeom prst="rect">
              <a:avLst/>
            </a:prstGeom>
            <a:solidFill>
              <a:srgbClr val="FFE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8" name="Rectangle 87">
              <a:extLst>
                <a:ext uri="{FF2B5EF4-FFF2-40B4-BE49-F238E27FC236}">
                  <a16:creationId xmlns:a16="http://schemas.microsoft.com/office/drawing/2014/main" id="{7F4C58CC-4DF8-4296-B3D0-140D4877D04D}"/>
                </a:ext>
              </a:extLst>
            </p:cNvPr>
            <p:cNvSpPr/>
            <p:nvPr/>
          </p:nvSpPr>
          <p:spPr bwMode="gray">
            <a:xfrm>
              <a:off x="12233656" y="222423"/>
              <a:ext cx="187184" cy="187184"/>
            </a:xfrm>
            <a:prstGeom prst="rect">
              <a:avLst/>
            </a:prstGeom>
            <a:solidFill>
              <a:srgbClr val="00A3E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89" name="Rectangle 88">
              <a:extLst>
                <a:ext uri="{FF2B5EF4-FFF2-40B4-BE49-F238E27FC236}">
                  <a16:creationId xmlns:a16="http://schemas.microsoft.com/office/drawing/2014/main" id="{8A8BD596-AF6E-430B-BB6B-EABDF5AEDD8E}"/>
                </a:ext>
              </a:extLst>
            </p:cNvPr>
            <p:cNvSpPr/>
            <p:nvPr/>
          </p:nvSpPr>
          <p:spPr bwMode="gray">
            <a:xfrm>
              <a:off x="12455176" y="1106378"/>
              <a:ext cx="187184" cy="187184"/>
            </a:xfrm>
            <a:prstGeom prst="rect">
              <a:avLst/>
            </a:prstGeom>
            <a:solidFill>
              <a:srgbClr val="7FDFD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0" name="Rectangle 89">
              <a:extLst>
                <a:ext uri="{FF2B5EF4-FFF2-40B4-BE49-F238E27FC236}">
                  <a16:creationId xmlns:a16="http://schemas.microsoft.com/office/drawing/2014/main" id="{831B3C34-B7AB-4090-8ECF-586A4E0A931D}"/>
                </a:ext>
              </a:extLst>
            </p:cNvPr>
            <p:cNvSpPr/>
            <p:nvPr/>
          </p:nvSpPr>
          <p:spPr bwMode="gray">
            <a:xfrm>
              <a:off x="12676695" y="1106378"/>
              <a:ext cx="187184" cy="187184"/>
            </a:xfrm>
            <a:prstGeom prst="rect">
              <a:avLst/>
            </a:prstGeom>
            <a:solidFill>
              <a:srgbClr val="40CFC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1" name="Rectangle 90">
              <a:extLst>
                <a:ext uri="{FF2B5EF4-FFF2-40B4-BE49-F238E27FC236}">
                  <a16:creationId xmlns:a16="http://schemas.microsoft.com/office/drawing/2014/main" id="{9BC3DFDA-BB56-4A0D-A846-DFCB8EF88D81}"/>
                </a:ext>
              </a:extLst>
            </p:cNvPr>
            <p:cNvSpPr/>
            <p:nvPr/>
          </p:nvSpPr>
          <p:spPr bwMode="gray">
            <a:xfrm>
              <a:off x="12898215" y="1106378"/>
              <a:ext cx="187184" cy="187184"/>
            </a:xfrm>
            <a:prstGeom prst="rect">
              <a:avLst/>
            </a:prstGeom>
            <a:solidFill>
              <a:srgbClr val="BFEFEC"/>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2" name="Rectangle 91">
              <a:extLst>
                <a:ext uri="{FF2B5EF4-FFF2-40B4-BE49-F238E27FC236}">
                  <a16:creationId xmlns:a16="http://schemas.microsoft.com/office/drawing/2014/main" id="{9B4C1DB7-696A-41FA-B3FE-4C10635D8931}"/>
                </a:ext>
              </a:extLst>
            </p:cNvPr>
            <p:cNvSpPr/>
            <p:nvPr/>
          </p:nvSpPr>
          <p:spPr bwMode="gray">
            <a:xfrm>
              <a:off x="12233656" y="1330654"/>
              <a:ext cx="187184" cy="187184"/>
            </a:xfrm>
            <a:prstGeom prst="rect">
              <a:avLst/>
            </a:prstGeom>
            <a:solidFill>
              <a:srgbClr val="F0B3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3" name="Rectangle 92">
              <a:extLst>
                <a:ext uri="{FF2B5EF4-FFF2-40B4-BE49-F238E27FC236}">
                  <a16:creationId xmlns:a16="http://schemas.microsoft.com/office/drawing/2014/main" id="{C2A2C519-863C-4FFE-885E-34C8AB2B023E}"/>
                </a:ext>
              </a:extLst>
            </p:cNvPr>
            <p:cNvSpPr/>
            <p:nvPr/>
          </p:nvSpPr>
          <p:spPr bwMode="gray">
            <a:xfrm>
              <a:off x="12233656" y="1550568"/>
              <a:ext cx="187184" cy="187184"/>
            </a:xfrm>
            <a:prstGeom prst="rect">
              <a:avLst/>
            </a:prstGeom>
            <a:solidFill>
              <a:srgbClr val="FE8A1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4" name="Rectangle 93">
              <a:extLst>
                <a:ext uri="{FF2B5EF4-FFF2-40B4-BE49-F238E27FC236}">
                  <a16:creationId xmlns:a16="http://schemas.microsoft.com/office/drawing/2014/main" id="{00299C38-075C-4023-BA01-5FBB57E7B93E}"/>
                </a:ext>
              </a:extLst>
            </p:cNvPr>
            <p:cNvSpPr/>
            <p:nvPr/>
          </p:nvSpPr>
          <p:spPr bwMode="gray">
            <a:xfrm>
              <a:off x="12233656" y="1109286"/>
              <a:ext cx="187184" cy="187184"/>
            </a:xfrm>
            <a:prstGeom prst="rect">
              <a:avLst/>
            </a:prstGeom>
            <a:solidFill>
              <a:srgbClr val="00BFB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5" name="Rectangle 94">
              <a:extLst>
                <a:ext uri="{FF2B5EF4-FFF2-40B4-BE49-F238E27FC236}">
                  <a16:creationId xmlns:a16="http://schemas.microsoft.com/office/drawing/2014/main" id="{D230E707-137B-4479-8F7E-1687687A179F}"/>
                </a:ext>
              </a:extLst>
            </p:cNvPr>
            <p:cNvSpPr/>
            <p:nvPr/>
          </p:nvSpPr>
          <p:spPr bwMode="gray">
            <a:xfrm>
              <a:off x="12233656" y="887918"/>
              <a:ext cx="187184" cy="187184"/>
            </a:xfrm>
            <a:prstGeom prst="rect">
              <a:avLst/>
            </a:prstGeom>
            <a:solidFill>
              <a:srgbClr val="0271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6" name="Rectangle 95">
              <a:extLst>
                <a:ext uri="{FF2B5EF4-FFF2-40B4-BE49-F238E27FC236}">
                  <a16:creationId xmlns:a16="http://schemas.microsoft.com/office/drawing/2014/main" id="{930CCC58-FAA5-4900-A5F9-0B899F2A0460}"/>
                </a:ext>
              </a:extLst>
            </p:cNvPr>
            <p:cNvSpPr/>
            <p:nvPr/>
          </p:nvSpPr>
          <p:spPr bwMode="gray">
            <a:xfrm>
              <a:off x="12455176" y="887918"/>
              <a:ext cx="187184" cy="187184"/>
            </a:xfrm>
            <a:prstGeom prst="rect">
              <a:avLst/>
            </a:prstGeom>
            <a:solidFill>
              <a:srgbClr val="80B89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7" name="Rectangle 96">
              <a:extLst>
                <a:ext uri="{FF2B5EF4-FFF2-40B4-BE49-F238E27FC236}">
                  <a16:creationId xmlns:a16="http://schemas.microsoft.com/office/drawing/2014/main" id="{0D728566-B8B7-4E9D-8B72-20AC79577B3C}"/>
                </a:ext>
              </a:extLst>
            </p:cNvPr>
            <p:cNvSpPr/>
            <p:nvPr/>
          </p:nvSpPr>
          <p:spPr bwMode="gray">
            <a:xfrm>
              <a:off x="12455176" y="666550"/>
              <a:ext cx="187184" cy="187184"/>
            </a:xfrm>
            <a:prstGeom prst="rect">
              <a:avLst/>
            </a:prstGeom>
            <a:solidFill>
              <a:srgbClr val="A1D79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8" name="Rectangle 97">
              <a:extLst>
                <a:ext uri="{FF2B5EF4-FFF2-40B4-BE49-F238E27FC236}">
                  <a16:creationId xmlns:a16="http://schemas.microsoft.com/office/drawing/2014/main" id="{0654B01F-B9ED-460E-8A42-71800A74AFD1}"/>
                </a:ext>
              </a:extLst>
            </p:cNvPr>
            <p:cNvSpPr/>
            <p:nvPr/>
          </p:nvSpPr>
          <p:spPr bwMode="gray">
            <a:xfrm>
              <a:off x="12676695" y="887918"/>
              <a:ext cx="187184" cy="187184"/>
            </a:xfrm>
            <a:prstGeom prst="rect">
              <a:avLst/>
            </a:prstGeom>
            <a:solidFill>
              <a:srgbClr val="41955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99" name="Rectangle 98">
              <a:extLst>
                <a:ext uri="{FF2B5EF4-FFF2-40B4-BE49-F238E27FC236}">
                  <a16:creationId xmlns:a16="http://schemas.microsoft.com/office/drawing/2014/main" id="{198DE376-4FF4-4A06-A431-8F072BE6F442}"/>
                </a:ext>
              </a:extLst>
            </p:cNvPr>
            <p:cNvSpPr/>
            <p:nvPr/>
          </p:nvSpPr>
          <p:spPr bwMode="gray">
            <a:xfrm>
              <a:off x="12676695" y="666550"/>
              <a:ext cx="187184" cy="187184"/>
            </a:xfrm>
            <a:prstGeom prst="rect">
              <a:avLst/>
            </a:prstGeom>
            <a:solidFill>
              <a:srgbClr val="72C45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0" name="Rectangle 99">
              <a:extLst>
                <a:ext uri="{FF2B5EF4-FFF2-40B4-BE49-F238E27FC236}">
                  <a16:creationId xmlns:a16="http://schemas.microsoft.com/office/drawing/2014/main" id="{83CCD18B-54DC-422F-BC15-C5819DF277AE}"/>
                </a:ext>
              </a:extLst>
            </p:cNvPr>
            <p:cNvSpPr/>
            <p:nvPr/>
          </p:nvSpPr>
          <p:spPr bwMode="gray">
            <a:xfrm>
              <a:off x="12898215" y="887918"/>
              <a:ext cx="187184" cy="187184"/>
            </a:xfrm>
            <a:prstGeom prst="rect">
              <a:avLst/>
            </a:prstGeom>
            <a:solidFill>
              <a:srgbClr val="C0DCC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101" name="Rectangle 100">
              <a:extLst>
                <a:ext uri="{FF2B5EF4-FFF2-40B4-BE49-F238E27FC236}">
                  <a16:creationId xmlns:a16="http://schemas.microsoft.com/office/drawing/2014/main" id="{C9AC4FBA-1217-4369-8CD8-64FAE85D8B82}"/>
                </a:ext>
              </a:extLst>
            </p:cNvPr>
            <p:cNvSpPr/>
            <p:nvPr/>
          </p:nvSpPr>
          <p:spPr bwMode="gray">
            <a:xfrm>
              <a:off x="12898215" y="666550"/>
              <a:ext cx="187184" cy="187184"/>
            </a:xfrm>
            <a:prstGeom prst="rect">
              <a:avLst/>
            </a:prstGeom>
            <a:solidFill>
              <a:srgbClr val="D0EBC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028282345"/>
      </p:ext>
    </p:extLst>
  </p:cSld>
  <p:clrMap bg1="lt1" tx1="dk1" bg2="lt2" tx2="dk2" accent1="accent1" accent2="accent2" accent3="accent3" accent4="accent4" accent5="accent5" accent6="accent6" hlink="hlink" folHlink="folHlink"/>
  <p:sldLayoutIdLst>
    <p:sldLayoutId id="2147484307" r:id="rId1"/>
    <p:sldLayoutId id="2147484308" r:id="rId2"/>
    <p:sldLayoutId id="2147484309" r:id="rId3"/>
    <p:sldLayoutId id="2147484310" r:id="rId4"/>
    <p:sldLayoutId id="2147484311" r:id="rId5"/>
    <p:sldLayoutId id="2147484312" r:id="rId6"/>
    <p:sldLayoutId id="2147484313" r:id="rId7"/>
    <p:sldLayoutId id="2147484314" r:id="rId8"/>
    <p:sldLayoutId id="2147484315" r:id="rId9"/>
    <p:sldLayoutId id="2147484316" r:id="rId10"/>
    <p:sldLayoutId id="2147484317" r:id="rId11"/>
    <p:sldLayoutId id="2147484318" r:id="rId12"/>
    <p:sldLayoutId id="2147484319" r:id="rId13"/>
    <p:sldLayoutId id="2147484320" r:id="rId14"/>
    <p:sldLayoutId id="2147484321" r:id="rId15"/>
    <p:sldLayoutId id="2147484322" r:id="rId16"/>
    <p:sldLayoutId id="2147484323" r:id="rId17"/>
    <p:sldLayoutId id="2147484324" r:id="rId18"/>
    <p:sldLayoutId id="2147484325" r:id="rId19"/>
    <p:sldLayoutId id="2147484326" r:id="rId20"/>
    <p:sldLayoutId id="2147484327" r:id="rId21"/>
    <p:sldLayoutId id="2147484328" r:id="rId22"/>
    <p:sldLayoutId id="2147484329" r:id="rId23"/>
    <p:sldLayoutId id="2147484330" r:id="rId24"/>
    <p:sldLayoutId id="2147484331" r:id="rId25"/>
    <p:sldLayoutId id="2147484332" r:id="rId26"/>
    <p:sldLayoutId id="2147484333"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14.emf"/></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7.svg"/><Relationship Id="rId3" Type="http://schemas.openxmlformats.org/officeDocument/2006/relationships/notesSlide" Target="../notesSlides/notesSlide8.xml"/><Relationship Id="rId7" Type="http://schemas.openxmlformats.org/officeDocument/2006/relationships/image" Target="../media/image45.png"/><Relationship Id="rId12" Type="http://schemas.openxmlformats.org/officeDocument/2006/relationships/image" Target="../media/image26.png"/><Relationship Id="rId2" Type="http://schemas.openxmlformats.org/officeDocument/2006/relationships/slideLayout" Target="../slideLayouts/slideLayout40.xml"/><Relationship Id="rId1" Type="http://schemas.openxmlformats.org/officeDocument/2006/relationships/tags" Target="../tags/tag13.xml"/><Relationship Id="rId6" Type="http://schemas.openxmlformats.org/officeDocument/2006/relationships/image" Target="../media/image44.png"/><Relationship Id="rId11" Type="http://schemas.openxmlformats.org/officeDocument/2006/relationships/hyperlink" Target="https://app.powerbi.com/groups/me/apps/3a83f418-ac66-4309-abae-a8687c8b7bf5/reports/f055fb22-0ee5-43f0-a452-f9c1ab5cbb32/ReportSection?experience=power-bi" TargetMode="External"/><Relationship Id="rId5" Type="http://schemas.openxmlformats.org/officeDocument/2006/relationships/image" Target="../media/image14.emf"/><Relationship Id="rId10" Type="http://schemas.openxmlformats.org/officeDocument/2006/relationships/image" Target="../media/image43.svg"/><Relationship Id="rId4" Type="http://schemas.openxmlformats.org/officeDocument/2006/relationships/oleObject" Target="../embeddings/oleObject12.bin"/><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9.xml"/><Relationship Id="rId7" Type="http://schemas.openxmlformats.org/officeDocument/2006/relationships/image" Target="../media/image52.png"/><Relationship Id="rId2" Type="http://schemas.openxmlformats.org/officeDocument/2006/relationships/slideLayout" Target="../slideLayouts/slideLayout40.xml"/><Relationship Id="rId1" Type="http://schemas.openxmlformats.org/officeDocument/2006/relationships/tags" Target="../tags/tag14.xml"/><Relationship Id="rId6" Type="http://schemas.openxmlformats.org/officeDocument/2006/relationships/image" Target="../media/image51.png"/><Relationship Id="rId11" Type="http://schemas.openxmlformats.org/officeDocument/2006/relationships/hyperlink" Target="https://app.powerbi.com/groups/me/apps/3a83f418-ac66-4309-abae-a8687c8b7bf5/reports/f055fb22-0ee5-43f0-a452-f9c1ab5cbb32/ReportSection?experience=power-bi" TargetMode="External"/><Relationship Id="rId5" Type="http://schemas.openxmlformats.org/officeDocument/2006/relationships/image" Target="../media/image14.emf"/><Relationship Id="rId10" Type="http://schemas.openxmlformats.org/officeDocument/2006/relationships/image" Target="../media/image43.svg"/><Relationship Id="rId4" Type="http://schemas.openxmlformats.org/officeDocument/2006/relationships/oleObject" Target="../embeddings/oleObject13.bin"/><Relationship Id="rId9"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notesSlide" Target="../notesSlides/notesSlide10.xml"/><Relationship Id="rId7" Type="http://schemas.openxmlformats.org/officeDocument/2006/relationships/image" Target="../media/image55.png"/><Relationship Id="rId2" Type="http://schemas.openxmlformats.org/officeDocument/2006/relationships/slideLayout" Target="../slideLayouts/slideLayout40.xml"/><Relationship Id="rId1" Type="http://schemas.openxmlformats.org/officeDocument/2006/relationships/tags" Target="../tags/tag15.xml"/><Relationship Id="rId6" Type="http://schemas.openxmlformats.org/officeDocument/2006/relationships/image" Target="../media/image54.png"/><Relationship Id="rId5" Type="http://schemas.openxmlformats.org/officeDocument/2006/relationships/image" Target="../media/image14.emf"/><Relationship Id="rId4" Type="http://schemas.openxmlformats.org/officeDocument/2006/relationships/oleObject" Target="../embeddings/oleObject14.bin"/></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1.xml"/><Relationship Id="rId7" Type="http://schemas.openxmlformats.org/officeDocument/2006/relationships/image" Target="../media/image45.png"/><Relationship Id="rId2" Type="http://schemas.openxmlformats.org/officeDocument/2006/relationships/slideLayout" Target="../slideLayouts/slideLayout40.xml"/><Relationship Id="rId1" Type="http://schemas.openxmlformats.org/officeDocument/2006/relationships/tags" Target="../tags/tag16.xml"/><Relationship Id="rId6" Type="http://schemas.openxmlformats.org/officeDocument/2006/relationships/image" Target="../media/image44.png"/><Relationship Id="rId5" Type="http://schemas.openxmlformats.org/officeDocument/2006/relationships/image" Target="../media/image14.emf"/><Relationship Id="rId10" Type="http://schemas.openxmlformats.org/officeDocument/2006/relationships/hyperlink" Target="https://app.powerbi.com/groups/5e7cd048-115a-4c6c-93a4-716747605528/reports/7f9fabb5-4df6-4eb2-a348-dd4e23cdd516/ReportSection?experience=power-bi&amp;clientSideAuth=0" TargetMode="External"/><Relationship Id="rId4" Type="http://schemas.openxmlformats.org/officeDocument/2006/relationships/oleObject" Target="../embeddings/oleObject15.bin"/><Relationship Id="rId9" Type="http://schemas.openxmlformats.org/officeDocument/2006/relationships/image" Target="../media/image43.sv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oleObject" Target="../embeddings/oleObject16.bin"/><Relationship Id="rId7" Type="http://schemas.openxmlformats.org/officeDocument/2006/relationships/image" Target="../media/image59.png"/><Relationship Id="rId2" Type="http://schemas.openxmlformats.org/officeDocument/2006/relationships/slideLayout" Target="../slideLayouts/slideLayout40.xml"/><Relationship Id="rId1" Type="http://schemas.openxmlformats.org/officeDocument/2006/relationships/tags" Target="../tags/tag17.xml"/><Relationship Id="rId6" Type="http://schemas.openxmlformats.org/officeDocument/2006/relationships/image" Target="../media/image58.png"/><Relationship Id="rId11" Type="http://schemas.openxmlformats.org/officeDocument/2006/relationships/hyperlink" Target="https://app.powerbi.com/groups/5e7cd048-115a-4c6c-93a4-716747605528/reports/7f9fabb5-4df6-4eb2-a348-dd4e23cdd516/ReportSection?experience=power-bi&amp;clientSideAuth=0" TargetMode="External"/><Relationship Id="rId5" Type="http://schemas.openxmlformats.org/officeDocument/2006/relationships/image" Target="../media/image57.png"/><Relationship Id="rId10" Type="http://schemas.openxmlformats.org/officeDocument/2006/relationships/image" Target="../media/image43.svg"/><Relationship Id="rId4" Type="http://schemas.openxmlformats.org/officeDocument/2006/relationships/image" Target="../media/image14.emf"/><Relationship Id="rId9"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40.xml"/><Relationship Id="rId1" Type="http://schemas.openxmlformats.org/officeDocument/2006/relationships/tags" Target="../tags/tag18.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14.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8.xml"/><Relationship Id="rId1" Type="http://schemas.openxmlformats.org/officeDocument/2006/relationships/tags" Target="../tags/tag19.xml"/><Relationship Id="rId4" Type="http://schemas.openxmlformats.org/officeDocument/2006/relationships/image" Target="../media/image14.emf"/></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2.xml"/><Relationship Id="rId7" Type="http://schemas.openxmlformats.org/officeDocument/2006/relationships/image" Target="../media/image45.png"/><Relationship Id="rId2" Type="http://schemas.openxmlformats.org/officeDocument/2006/relationships/slideLayout" Target="../slideLayouts/slideLayout40.xml"/><Relationship Id="rId1" Type="http://schemas.openxmlformats.org/officeDocument/2006/relationships/tags" Target="../tags/tag20.xml"/><Relationship Id="rId6" Type="http://schemas.openxmlformats.org/officeDocument/2006/relationships/image" Target="../media/image44.png"/><Relationship Id="rId11" Type="http://schemas.openxmlformats.org/officeDocument/2006/relationships/hyperlink" Target="https://app.powerbi.com/groups/45586778-631c-4157-8e6b-191268b5a854/reports/a009eba8-fe47-49c1-8533-1050af90fa0c/ReportSectioncc7086033a5c97566703?experience=power-bi" TargetMode="External"/><Relationship Id="rId5" Type="http://schemas.openxmlformats.org/officeDocument/2006/relationships/image" Target="../media/image14.emf"/><Relationship Id="rId10" Type="http://schemas.openxmlformats.org/officeDocument/2006/relationships/image" Target="../media/image43.svg"/><Relationship Id="rId4" Type="http://schemas.openxmlformats.org/officeDocument/2006/relationships/oleObject" Target="../embeddings/oleObject19.bin"/><Relationship Id="rId9" Type="http://schemas.openxmlformats.org/officeDocument/2006/relationships/image" Target="../media/image42.png"/></Relationships>
</file>

<file path=ppt/slides/_rels/slide1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13.xml"/><Relationship Id="rId7" Type="http://schemas.openxmlformats.org/officeDocument/2006/relationships/image" Target="../media/image63.png"/><Relationship Id="rId2" Type="http://schemas.openxmlformats.org/officeDocument/2006/relationships/slideLayout" Target="../slideLayouts/slideLayout40.xml"/><Relationship Id="rId1" Type="http://schemas.openxmlformats.org/officeDocument/2006/relationships/tags" Target="../tags/tag21.xml"/><Relationship Id="rId6" Type="http://schemas.openxmlformats.org/officeDocument/2006/relationships/hyperlink" Target="https://app.powerbi.com/groups/me/reports/a009eba8-fe47-49c1-8533-1050af90fa0c/?pbi_source=PowerPoint" TargetMode="External"/><Relationship Id="rId5" Type="http://schemas.openxmlformats.org/officeDocument/2006/relationships/image" Target="../media/image14.emf"/><Relationship Id="rId10" Type="http://schemas.openxmlformats.org/officeDocument/2006/relationships/image" Target="../media/image66.png"/><Relationship Id="rId4" Type="http://schemas.openxmlformats.org/officeDocument/2006/relationships/oleObject" Target="../embeddings/oleObject20.bin"/><Relationship Id="rId9"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8.xml"/><Relationship Id="rId1" Type="http://schemas.openxmlformats.org/officeDocument/2006/relationships/tags" Target="../tags/tag22.xml"/><Relationship Id="rId4" Type="http://schemas.openxmlformats.org/officeDocument/2006/relationships/image" Target="../media/image14.emf"/></Relationships>
</file>

<file path=ppt/slides/_rels/slide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xml"/><Relationship Id="rId7" Type="http://schemas.openxmlformats.org/officeDocument/2006/relationships/image" Target="../media/image16.jpe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4.xml"/><Relationship Id="rId7" Type="http://schemas.openxmlformats.org/officeDocument/2006/relationships/image" Target="../media/image67.png"/><Relationship Id="rId2" Type="http://schemas.openxmlformats.org/officeDocument/2006/relationships/slideLayout" Target="../slideLayouts/slideLayout40.xml"/><Relationship Id="rId1" Type="http://schemas.openxmlformats.org/officeDocument/2006/relationships/tags" Target="../tags/tag23.xml"/><Relationship Id="rId6" Type="http://schemas.openxmlformats.org/officeDocument/2006/relationships/image" Target="../media/image45.png"/><Relationship Id="rId5" Type="http://schemas.openxmlformats.org/officeDocument/2006/relationships/image" Target="../media/image14.emf"/><Relationship Id="rId10" Type="http://schemas.openxmlformats.org/officeDocument/2006/relationships/hyperlink" Target="https://app.powerbi.com/groups/me/apps/ca93287a-75f3-45dd-82ce-770e7e3f5106/reports/5b79f78a-7185-4cd1-b104-5fcc400841fe/ReportSection44adbdb111a7855675c2?experience=power-bi" TargetMode="External"/><Relationship Id="rId4" Type="http://schemas.openxmlformats.org/officeDocument/2006/relationships/oleObject" Target="../embeddings/oleObject22.bin"/><Relationship Id="rId9" Type="http://schemas.openxmlformats.org/officeDocument/2006/relationships/image" Target="../media/image43.sv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5.xml"/><Relationship Id="rId7" Type="http://schemas.openxmlformats.org/officeDocument/2006/relationships/image" Target="../media/image69.png"/><Relationship Id="rId2" Type="http://schemas.openxmlformats.org/officeDocument/2006/relationships/slideLayout" Target="../slideLayouts/slideLayout40.xml"/><Relationship Id="rId1" Type="http://schemas.openxmlformats.org/officeDocument/2006/relationships/tags" Target="../tags/tag24.xml"/><Relationship Id="rId6" Type="http://schemas.openxmlformats.org/officeDocument/2006/relationships/image" Target="../media/image68.png"/><Relationship Id="rId5" Type="http://schemas.openxmlformats.org/officeDocument/2006/relationships/image" Target="../media/image14.emf"/><Relationship Id="rId10" Type="http://schemas.openxmlformats.org/officeDocument/2006/relationships/image" Target="../media/image71.png"/><Relationship Id="rId4" Type="http://schemas.openxmlformats.org/officeDocument/2006/relationships/oleObject" Target="../embeddings/oleObject23.bin"/><Relationship Id="rId9" Type="http://schemas.openxmlformats.org/officeDocument/2006/relationships/hyperlink" Target="https://app.powerbi.com/groups/00785add-709d-4b0c-8ec7-3ef49093177b/reports/5b79f78a-7185-4cd1-b104-5fcc400841fe/ReportSectionb0feb26e92060c30cce9"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2.xml"/><Relationship Id="rId7" Type="http://schemas.openxmlformats.org/officeDocument/2006/relationships/image" Target="../media/image19.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18.png"/><Relationship Id="rId5" Type="http://schemas.openxmlformats.org/officeDocument/2006/relationships/image" Target="../media/image14.emf"/><Relationship Id="rId4" Type="http://schemas.openxmlformats.org/officeDocument/2006/relationships/oleObject" Target="../embeddings/oleObject5.bin"/></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3" Type="http://schemas.openxmlformats.org/officeDocument/2006/relationships/notesSlide" Target="../notesSlides/notesSlide3.xml"/><Relationship Id="rId7" Type="http://schemas.microsoft.com/office/2007/relationships/hdphoto" Target="../media/hdphoto1.wdp"/><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slideLayout" Target="../slideLayouts/slideLayout7.xml"/><Relationship Id="rId16" Type="http://schemas.openxmlformats.org/officeDocument/2006/relationships/image" Target="../media/image30.png"/><Relationship Id="rId1" Type="http://schemas.openxmlformats.org/officeDocument/2006/relationships/tags" Target="../tags/tag7.xml"/><Relationship Id="rId6" Type="http://schemas.openxmlformats.org/officeDocument/2006/relationships/image" Target="../media/image21.png"/><Relationship Id="rId11" Type="http://schemas.openxmlformats.org/officeDocument/2006/relationships/image" Target="../media/image25.png"/><Relationship Id="rId5" Type="http://schemas.openxmlformats.org/officeDocument/2006/relationships/image" Target="../media/image14.emf"/><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oleObject" Target="../embeddings/oleObject6.bin"/><Relationship Id="rId9" Type="http://schemas.openxmlformats.org/officeDocument/2006/relationships/image" Target="../media/image23.png"/><Relationship Id="rId14"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notesSlide" Target="../notesSlides/notesSlide4.xml"/><Relationship Id="rId7" Type="http://schemas.openxmlformats.org/officeDocument/2006/relationships/image" Target="../media/image35.svg"/><Relationship Id="rId12" Type="http://schemas.openxmlformats.org/officeDocument/2006/relationships/image" Target="../media/image40.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14.emf"/><Relationship Id="rId10" Type="http://schemas.openxmlformats.org/officeDocument/2006/relationships/image" Target="../media/image38.png"/><Relationship Id="rId4" Type="http://schemas.openxmlformats.org/officeDocument/2006/relationships/oleObject" Target="../embeddings/oleObject7.bin"/><Relationship Id="rId9" Type="http://schemas.openxmlformats.org/officeDocument/2006/relationships/image" Target="../media/image37.sv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8.xml"/><Relationship Id="rId1" Type="http://schemas.openxmlformats.org/officeDocument/2006/relationships/tags" Target="../tags/tag9.x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8" Type="http://schemas.openxmlformats.org/officeDocument/2006/relationships/hyperlink" Target="https://app.powerbi.com/groups/me/apps/1ecac131-61c4-4c98-9928-68c4b29fdfba/reports/c16fa669-3f5c-4837-80b8-96b317d514fb/ReportSection?experience=power-bi" TargetMode="External"/><Relationship Id="rId3" Type="http://schemas.openxmlformats.org/officeDocument/2006/relationships/notesSlide" Target="../notesSlides/notesSlide5.xml"/><Relationship Id="rId7" Type="http://schemas.openxmlformats.org/officeDocument/2006/relationships/image" Target="../media/image43.svg"/><Relationship Id="rId12" Type="http://schemas.openxmlformats.org/officeDocument/2006/relationships/image" Target="../media/image27.svg"/><Relationship Id="rId2" Type="http://schemas.openxmlformats.org/officeDocument/2006/relationships/slideLayout" Target="../slideLayouts/slideLayout40.xml"/><Relationship Id="rId1" Type="http://schemas.openxmlformats.org/officeDocument/2006/relationships/tags" Target="../tags/tag10.xml"/><Relationship Id="rId6" Type="http://schemas.openxmlformats.org/officeDocument/2006/relationships/image" Target="../media/image42.png"/><Relationship Id="rId11" Type="http://schemas.openxmlformats.org/officeDocument/2006/relationships/image" Target="../media/image26.png"/><Relationship Id="rId5" Type="http://schemas.openxmlformats.org/officeDocument/2006/relationships/image" Target="../media/image14.emf"/><Relationship Id="rId10" Type="http://schemas.openxmlformats.org/officeDocument/2006/relationships/image" Target="../media/image45.png"/><Relationship Id="rId4" Type="http://schemas.openxmlformats.org/officeDocument/2006/relationships/oleObject" Target="../embeddings/oleObject9.bin"/><Relationship Id="rId9"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notesSlide" Target="../notesSlides/notesSlide6.xml"/><Relationship Id="rId7" Type="http://schemas.openxmlformats.org/officeDocument/2006/relationships/image" Target="../media/image47.png"/><Relationship Id="rId12" Type="http://schemas.openxmlformats.org/officeDocument/2006/relationships/hyperlink" Target="https://app.powerbi.com/groups/me/apps/1ecac131-61c4-4c98-9928-68c4b29fdfba/reports/c16fa669-3f5c-4837-80b8-96b317d514fb/ReportSection?experience=power-bi" TargetMode="External"/><Relationship Id="rId2" Type="http://schemas.openxmlformats.org/officeDocument/2006/relationships/slideLayout" Target="../slideLayouts/slideLayout40.xml"/><Relationship Id="rId1" Type="http://schemas.openxmlformats.org/officeDocument/2006/relationships/tags" Target="../tags/tag11.xml"/><Relationship Id="rId6" Type="http://schemas.openxmlformats.org/officeDocument/2006/relationships/image" Target="../media/image46.png"/><Relationship Id="rId11" Type="http://schemas.openxmlformats.org/officeDocument/2006/relationships/image" Target="../media/image43.svg"/><Relationship Id="rId5" Type="http://schemas.openxmlformats.org/officeDocument/2006/relationships/image" Target="../media/image14.emf"/><Relationship Id="rId10" Type="http://schemas.openxmlformats.org/officeDocument/2006/relationships/image" Target="../media/image42.png"/><Relationship Id="rId4" Type="http://schemas.openxmlformats.org/officeDocument/2006/relationships/oleObject" Target="../embeddings/oleObject10.bin"/><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4.xml"/><Relationship Id="rId1" Type="http://schemas.openxmlformats.org/officeDocument/2006/relationships/tags" Target="../tags/tag12.xml"/><Relationship Id="rId6" Type="http://schemas.openxmlformats.org/officeDocument/2006/relationships/image" Target="../media/image50.png"/><Relationship Id="rId5" Type="http://schemas.openxmlformats.org/officeDocument/2006/relationships/image" Target="../media/image14.emf"/><Relationship Id="rId4" Type="http://schemas.openxmlformats.org/officeDocument/2006/relationships/oleObject" Target="../embeddings/oleObject1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F35952B-7D58-4000-B955-05395328737C}"/>
              </a:ext>
            </a:extLst>
          </p:cNvPr>
          <p:cNvGraphicFramePr>
            <a:graphicFrameLocks noChangeAspect="1"/>
          </p:cNvGraphicFramePr>
          <p:nvPr>
            <p:custDataLst>
              <p:tags r:id="rId1"/>
            </p:custDataLst>
            <p:extLst>
              <p:ext uri="{D42A27DB-BD31-4B8C-83A1-F6EECF244321}">
                <p14:modId xmlns:p14="http://schemas.microsoft.com/office/powerpoint/2010/main" val="4144912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FF35952B-7D58-4000-B955-0539532873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5D5DA1-DACE-4236-B2A5-D674B23E4F3E}"/>
              </a:ext>
            </a:extLst>
          </p:cNvPr>
          <p:cNvSpPr>
            <a:spLocks noGrp="1"/>
          </p:cNvSpPr>
          <p:nvPr>
            <p:ph type="ctrTitle"/>
          </p:nvPr>
        </p:nvSpPr>
        <p:spPr/>
        <p:txBody>
          <a:bodyPr vert="horz"/>
          <a:lstStyle/>
          <a:p>
            <a:r>
              <a:rPr lang="en-US"/>
              <a:t>EDA Overview</a:t>
            </a:r>
          </a:p>
        </p:txBody>
      </p:sp>
      <p:sp>
        <p:nvSpPr>
          <p:cNvPr id="7" name="Subtitle 3">
            <a:extLst>
              <a:ext uri="{FF2B5EF4-FFF2-40B4-BE49-F238E27FC236}">
                <a16:creationId xmlns:a16="http://schemas.microsoft.com/office/drawing/2014/main" id="{9BCBC527-C297-40F2-9FF9-708EEFB8FD75}"/>
              </a:ext>
            </a:extLst>
          </p:cNvPr>
          <p:cNvSpPr>
            <a:spLocks noGrp="1"/>
          </p:cNvSpPr>
          <p:nvPr>
            <p:ph type="subTitle" idx="1"/>
          </p:nvPr>
        </p:nvSpPr>
        <p:spPr>
          <a:xfrm>
            <a:off x="743329" y="5518464"/>
            <a:ext cx="6349838" cy="669272"/>
          </a:xfrm>
        </p:spPr>
        <p:txBody>
          <a:bodyPr/>
          <a:lstStyle/>
          <a:p>
            <a:r>
              <a:rPr lang="en-US"/>
              <a:t>November 2023</a:t>
            </a:r>
          </a:p>
        </p:txBody>
      </p:sp>
      <p:sp>
        <p:nvSpPr>
          <p:cNvPr id="8" name="Text Placeholder 3">
            <a:extLst>
              <a:ext uri="{FF2B5EF4-FFF2-40B4-BE49-F238E27FC236}">
                <a16:creationId xmlns:a16="http://schemas.microsoft.com/office/drawing/2014/main" id="{862D3331-0F5A-4344-9277-E609CEE8AAEF}"/>
              </a:ext>
            </a:extLst>
          </p:cNvPr>
          <p:cNvSpPr>
            <a:spLocks noGrp="1"/>
          </p:cNvSpPr>
          <p:nvPr>
            <p:ph type="body" sz="quarter" idx="10"/>
          </p:nvPr>
        </p:nvSpPr>
        <p:spPr>
          <a:xfrm>
            <a:off x="743329" y="3681765"/>
            <a:ext cx="5596511" cy="1195801"/>
          </a:xfrm>
        </p:spPr>
        <p:txBody>
          <a:bodyPr lIns="91440" tIns="45720" rIns="91440" bIns="45720" anchor="t">
            <a:noAutofit/>
          </a:bodyPr>
          <a:lstStyle/>
          <a:p>
            <a:r>
              <a:rPr lang="en-US">
                <a:solidFill>
                  <a:schemeClr val="accent1"/>
                </a:solidFill>
              </a:rPr>
              <a:t>Enterprise Data &amp; Analytics</a:t>
            </a:r>
          </a:p>
        </p:txBody>
      </p:sp>
    </p:spTree>
    <p:extLst>
      <p:ext uri="{BB962C8B-B14F-4D97-AF65-F5344CB8AC3E}">
        <p14:creationId xmlns:p14="http://schemas.microsoft.com/office/powerpoint/2010/main" val="199742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8" name="Isosceles Triangle 57">
            <a:extLst>
              <a:ext uri="{FF2B5EF4-FFF2-40B4-BE49-F238E27FC236}">
                <a16:creationId xmlns:a16="http://schemas.microsoft.com/office/drawing/2014/main" id="{576129B0-79C2-2563-22D5-9B639DC78AD6}"/>
              </a:ext>
            </a:extLst>
          </p:cNvPr>
          <p:cNvSpPr/>
          <p:nvPr/>
        </p:nvSpPr>
        <p:spPr>
          <a:xfrm rot="5400000">
            <a:off x="4428194" y="3634523"/>
            <a:ext cx="621437" cy="271332"/>
          </a:xfrm>
          <a:prstGeom prst="triangle">
            <a:avLst/>
          </a:prstGeom>
          <a:solidFill>
            <a:schemeClr val="bg2">
              <a:lumMod val="25000"/>
            </a:schemeClr>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1" name="TextBox 50">
            <a:extLst>
              <a:ext uri="{FF2B5EF4-FFF2-40B4-BE49-F238E27FC236}">
                <a16:creationId xmlns:a16="http://schemas.microsoft.com/office/drawing/2014/main" id="{B26C732C-7D1C-4D68-898A-5D6CC14B2C42}"/>
              </a:ext>
            </a:extLst>
          </p:cNvPr>
          <p:cNvSpPr txBox="1"/>
          <p:nvPr/>
        </p:nvSpPr>
        <p:spPr>
          <a:xfrm>
            <a:off x="585068" y="2518939"/>
            <a:ext cx="3600000" cy="2507702"/>
          </a:xfrm>
          <a:prstGeom prst="roundRect">
            <a:avLst>
              <a:gd name="adj" fmla="val 6898"/>
            </a:avLst>
          </a:prstGeom>
          <a:solidFill>
            <a:schemeClr val="bg2">
              <a:lumMod val="25000"/>
            </a:schemeClr>
          </a:solidFill>
          <a:ln>
            <a:noFill/>
          </a:ln>
        </p:spPr>
        <p:txBody>
          <a:bodyPr vert="horz" wrap="square" lIns="91440" tIns="91440" rIns="91440" bIns="45720" numCol="1" rtlCol="0" anchor="ctr" anchorCtr="0" compatLnSpc="1">
            <a:prstTxWarp prst="textNoShape">
              <a:avLst/>
            </a:prstTxWarp>
            <a:noAutofit/>
          </a:bodyPr>
          <a:lstStyle/>
          <a:p>
            <a:pPr>
              <a:spcAft>
                <a:spcPts val="600"/>
              </a:spcAft>
              <a:defRPr/>
            </a:pPr>
            <a:r>
              <a:rPr lang="en-US" sz="1400">
                <a:solidFill>
                  <a:schemeClr val="bg1"/>
                </a:solidFill>
                <a:ea typeface="+mn-lt"/>
                <a:cs typeface="+mn-lt"/>
              </a:rPr>
              <a:t>Create a </a:t>
            </a:r>
            <a:r>
              <a:rPr lang="en-US" sz="1400" b="1">
                <a:solidFill>
                  <a:schemeClr val="accent1"/>
                </a:solidFill>
                <a:ea typeface="+mn-lt"/>
                <a:cs typeface="+mn-lt"/>
              </a:rPr>
              <a:t>centralized report for IQVIAs top 80 accounts </a:t>
            </a:r>
            <a:r>
              <a:rPr lang="en-US" sz="1400">
                <a:solidFill>
                  <a:schemeClr val="bg1"/>
                </a:solidFill>
                <a:ea typeface="+mn-lt"/>
                <a:cs typeface="+mn-lt"/>
              </a:rPr>
              <a:t>to serve as a single source of truth for Customer financial data to help GADs, GKAMs, Client Partners, MDs and Executive Leadership with </a:t>
            </a:r>
            <a:r>
              <a:rPr lang="en-US" sz="1400" b="1">
                <a:solidFill>
                  <a:schemeClr val="accent1"/>
                </a:solidFill>
                <a:ea typeface="+mn-lt"/>
                <a:cs typeface="+mn-lt"/>
              </a:rPr>
              <a:t>decision making</a:t>
            </a:r>
            <a:r>
              <a:rPr lang="en-US" sz="1400">
                <a:solidFill>
                  <a:schemeClr val="bg1"/>
                </a:solidFill>
                <a:ea typeface="+mn-lt"/>
                <a:cs typeface="+mn-lt"/>
              </a:rPr>
              <a:t>. </a:t>
            </a:r>
          </a:p>
          <a:p>
            <a:pPr>
              <a:spcAft>
                <a:spcPts val="600"/>
              </a:spcAft>
              <a:defRPr/>
            </a:pPr>
            <a:r>
              <a:rPr lang="en-US" sz="1400">
                <a:solidFill>
                  <a:schemeClr val="bg1"/>
                </a:solidFill>
                <a:ea typeface="+mn-lt"/>
                <a:cs typeface="+mn-lt"/>
              </a:rPr>
              <a:t>Additionally, Dashboard is intended to </a:t>
            </a:r>
            <a:r>
              <a:rPr lang="en-US" sz="1400" b="1">
                <a:solidFill>
                  <a:schemeClr val="accent1"/>
                </a:solidFill>
                <a:ea typeface="+mn-lt"/>
                <a:cs typeface="+mn-lt"/>
              </a:rPr>
              <a:t>feed into incentives process </a:t>
            </a:r>
            <a:r>
              <a:rPr lang="en-US" sz="1400">
                <a:solidFill>
                  <a:schemeClr val="bg1"/>
                </a:solidFill>
                <a:ea typeface="+mn-lt"/>
                <a:cs typeface="+mn-lt"/>
              </a:rPr>
              <a:t>making data availability and accuracy critical to the business. </a:t>
            </a:r>
          </a:p>
        </p:txBody>
      </p:sp>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GSE&amp;I </a:t>
            </a:r>
            <a:r>
              <a:rPr lang="es-ES" sz="2400" err="1"/>
              <a:t>Monthly</a:t>
            </a:r>
            <a:r>
              <a:rPr lang="es-ES" sz="2400"/>
              <a:t> </a:t>
            </a:r>
            <a:r>
              <a:rPr lang="es-ES" sz="2400" err="1"/>
              <a:t>Dashboards</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9" name="Rectangle: Rounded Corners 28">
            <a:extLst>
              <a:ext uri="{FF2B5EF4-FFF2-40B4-BE49-F238E27FC236}">
                <a16:creationId xmlns:a16="http://schemas.microsoft.com/office/drawing/2014/main" id="{02934017-8BB6-B961-619D-4C8FCEEB6494}"/>
              </a:ext>
            </a:extLst>
          </p:cNvPr>
          <p:cNvSpPr/>
          <p:nvPr/>
        </p:nvSpPr>
        <p:spPr bwMode="auto">
          <a:xfrm>
            <a:off x="1224781" y="2243681"/>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GOAL</a:t>
            </a:r>
          </a:p>
        </p:txBody>
      </p:sp>
      <p:sp>
        <p:nvSpPr>
          <p:cNvPr id="10" name="TextBox 9">
            <a:extLst>
              <a:ext uri="{FF2B5EF4-FFF2-40B4-BE49-F238E27FC236}">
                <a16:creationId xmlns:a16="http://schemas.microsoft.com/office/drawing/2014/main" id="{9D054137-CCA9-92E4-3FEA-0DDCB406CB43}"/>
              </a:ext>
            </a:extLst>
          </p:cNvPr>
          <p:cNvSpPr txBox="1"/>
          <p:nvPr/>
        </p:nvSpPr>
        <p:spPr>
          <a:xfrm>
            <a:off x="5113218" y="1753635"/>
            <a:ext cx="6430959" cy="2300243"/>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p>
            <a:pPr marL="285750" indent="-285750">
              <a:spcAft>
                <a:spcPts val="800"/>
              </a:spcAft>
              <a:buFont typeface="Arial"/>
              <a:buChar char="•"/>
              <a:defRPr/>
            </a:pPr>
            <a:r>
              <a:rPr lang="en-US" sz="1400">
                <a:solidFill>
                  <a:schemeClr val="accent2"/>
                </a:solidFill>
                <a:latin typeface="Arial" panose="020B0604020202020204"/>
              </a:rPr>
              <a:t>Eliminated manual efforts to produce monthly report</a:t>
            </a:r>
          </a:p>
          <a:p>
            <a:pPr marL="285750" indent="-285750">
              <a:spcAft>
                <a:spcPts val="800"/>
              </a:spcAft>
              <a:buFont typeface="Arial"/>
              <a:buChar char="•"/>
              <a:defRPr/>
            </a:pPr>
            <a:r>
              <a:rPr lang="en-US" sz="1400">
                <a:solidFill>
                  <a:schemeClr val="accent2"/>
                </a:solidFill>
                <a:ea typeface="+mn-lt"/>
                <a:cs typeface="+mn-lt"/>
              </a:rPr>
              <a:t>Reliable data for strategic decisions and incentive process</a:t>
            </a:r>
          </a:p>
          <a:p>
            <a:pPr marL="285750" indent="-285750">
              <a:spcAft>
                <a:spcPts val="800"/>
              </a:spcAft>
              <a:buFont typeface="Arial"/>
              <a:buChar char="•"/>
              <a:defRPr/>
            </a:pPr>
            <a:r>
              <a:rPr lang="en-US" sz="1400">
                <a:solidFill>
                  <a:schemeClr val="accent2"/>
                </a:solidFill>
                <a:ea typeface="+mn-lt"/>
                <a:cs typeface="+mn-lt"/>
              </a:rPr>
              <a:t>Reduction from 80 Dashboards (before they had an excel file per account) to a single Power-BI.</a:t>
            </a:r>
          </a:p>
          <a:p>
            <a:pPr marL="285750" indent="-285750">
              <a:spcAft>
                <a:spcPts val="800"/>
              </a:spcAft>
              <a:buFont typeface="Arial"/>
              <a:buChar char="•"/>
              <a:defRPr/>
            </a:pPr>
            <a:r>
              <a:rPr lang="en-US" sz="1400">
                <a:solidFill>
                  <a:schemeClr val="accent2"/>
                </a:solidFill>
                <a:ea typeface="+mn-lt"/>
                <a:cs typeface="+mn-lt"/>
              </a:rPr>
              <a:t>Increased efficiency and reduced reporting error and discrepancies</a:t>
            </a:r>
          </a:p>
          <a:p>
            <a:pPr marL="285750" indent="-285750">
              <a:spcAft>
                <a:spcPts val="800"/>
              </a:spcAft>
              <a:buFont typeface="Arial"/>
              <a:buChar char="•"/>
              <a:defRPr/>
            </a:pPr>
            <a:r>
              <a:rPr lang="en-US" sz="1400">
                <a:solidFill>
                  <a:schemeClr val="accent2"/>
                </a:solidFill>
                <a:ea typeface="+mn-lt"/>
                <a:cs typeface="+mn-lt"/>
              </a:rPr>
              <a:t>Data available sooner &amp; increased access of teams to relevant data. </a:t>
            </a:r>
          </a:p>
          <a:p>
            <a:pPr marL="285750" indent="-285750">
              <a:spcAft>
                <a:spcPts val="800"/>
              </a:spcAft>
              <a:buFont typeface="Arial"/>
              <a:buChar char="•"/>
              <a:defRPr/>
            </a:pPr>
            <a:r>
              <a:rPr lang="en-US" sz="1400">
                <a:solidFill>
                  <a:schemeClr val="accent2"/>
                </a:solidFill>
                <a:ea typeface="+mn-lt"/>
                <a:cs typeface="+mn-lt"/>
              </a:rPr>
              <a:t>Expanded user base to Client Partners &amp; Strategic EBP accounts. </a:t>
            </a:r>
          </a:p>
        </p:txBody>
      </p:sp>
      <p:sp>
        <p:nvSpPr>
          <p:cNvPr id="11" name="Rectangle: Rounded Corners 28">
            <a:extLst>
              <a:ext uri="{FF2B5EF4-FFF2-40B4-BE49-F238E27FC236}">
                <a16:creationId xmlns:a16="http://schemas.microsoft.com/office/drawing/2014/main" id="{14B0A146-FEE9-0AD0-854B-0E79DA8DBCD2}"/>
              </a:ext>
            </a:extLst>
          </p:cNvPr>
          <p:cNvSpPr/>
          <p:nvPr/>
        </p:nvSpPr>
        <p:spPr bwMode="auto">
          <a:xfrm>
            <a:off x="7214235" y="1512880"/>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BENEFITS</a:t>
            </a:r>
          </a:p>
        </p:txBody>
      </p:sp>
      <p:sp>
        <p:nvSpPr>
          <p:cNvPr id="13" name="TextBox 12">
            <a:extLst>
              <a:ext uri="{FF2B5EF4-FFF2-40B4-BE49-F238E27FC236}">
                <a16:creationId xmlns:a16="http://schemas.microsoft.com/office/drawing/2014/main" id="{C28E0281-5214-3ABC-D206-45042E6F7163}"/>
              </a:ext>
            </a:extLst>
          </p:cNvPr>
          <p:cNvSpPr txBox="1"/>
          <p:nvPr/>
        </p:nvSpPr>
        <p:spPr>
          <a:xfrm>
            <a:off x="5113218" y="4468688"/>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marL="0" indent="0">
              <a:buNone/>
            </a:pPr>
            <a:endParaRPr lang="en-US" b="0"/>
          </a:p>
        </p:txBody>
      </p:sp>
      <p:sp>
        <p:nvSpPr>
          <p:cNvPr id="12" name="Rectangle: Rounded Corners 28">
            <a:extLst>
              <a:ext uri="{FF2B5EF4-FFF2-40B4-BE49-F238E27FC236}">
                <a16:creationId xmlns:a16="http://schemas.microsoft.com/office/drawing/2014/main" id="{58F63DB9-85FD-9DF0-012B-E0FD4BB21CB1}"/>
              </a:ext>
            </a:extLst>
          </p:cNvPr>
          <p:cNvSpPr/>
          <p:nvPr/>
        </p:nvSpPr>
        <p:spPr bwMode="auto">
          <a:xfrm>
            <a:off x="5487489" y="4242398"/>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Data Sources</a:t>
            </a:r>
          </a:p>
        </p:txBody>
      </p:sp>
      <p:sp>
        <p:nvSpPr>
          <p:cNvPr id="60" name="Isosceles Triangle 59">
            <a:extLst>
              <a:ext uri="{FF2B5EF4-FFF2-40B4-BE49-F238E27FC236}">
                <a16:creationId xmlns:a16="http://schemas.microsoft.com/office/drawing/2014/main" id="{E6E9DB36-224E-38C6-014E-5D1807A51C06}"/>
              </a:ext>
            </a:extLst>
          </p:cNvPr>
          <p:cNvSpPr/>
          <p:nvPr/>
        </p:nvSpPr>
        <p:spPr>
          <a:xfrm rot="5400000">
            <a:off x="4327045" y="3634523"/>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 name="TextBox 4">
            <a:extLst>
              <a:ext uri="{FF2B5EF4-FFF2-40B4-BE49-F238E27FC236}">
                <a16:creationId xmlns:a16="http://schemas.microsoft.com/office/drawing/2014/main" id="{2E5CDE36-5BC8-1F9A-62A6-73810D3A0594}"/>
              </a:ext>
            </a:extLst>
          </p:cNvPr>
          <p:cNvSpPr txBox="1"/>
          <p:nvPr/>
        </p:nvSpPr>
        <p:spPr>
          <a:xfrm>
            <a:off x="320561" y="1239547"/>
            <a:ext cx="5572726" cy="338554"/>
          </a:xfrm>
          <a:prstGeom prst="rect">
            <a:avLst/>
          </a:prstGeom>
          <a:noFill/>
        </p:spPr>
        <p:txBody>
          <a:bodyPr wrap="square" rtlCol="0">
            <a:spAutoFit/>
          </a:bodyPr>
          <a:lstStyle/>
          <a:p>
            <a:r>
              <a:rPr lang="en-US" sz="1600" b="1" i="1">
                <a:solidFill>
                  <a:schemeClr val="accent1"/>
                </a:solidFill>
              </a:rPr>
              <a:t>Project Status: </a:t>
            </a:r>
            <a:r>
              <a:rPr lang="en-US" sz="1600" b="1" i="1">
                <a:solidFill>
                  <a:schemeClr val="accent2"/>
                </a:solidFill>
                <a:cs typeface="Arial"/>
              </a:rPr>
              <a:t>Completed</a:t>
            </a:r>
            <a:endParaRPr lang="en-US" sz="1600" i="1">
              <a:solidFill>
                <a:schemeClr val="accent2"/>
              </a:solidFill>
            </a:endParaRPr>
          </a:p>
        </p:txBody>
      </p:sp>
      <p:sp>
        <p:nvSpPr>
          <p:cNvPr id="25" name="TextBox 24">
            <a:extLst>
              <a:ext uri="{FF2B5EF4-FFF2-40B4-BE49-F238E27FC236}">
                <a16:creationId xmlns:a16="http://schemas.microsoft.com/office/drawing/2014/main" id="{7380906E-2576-9F2B-3601-714CA38433B0}"/>
              </a:ext>
            </a:extLst>
          </p:cNvPr>
          <p:cNvSpPr txBox="1"/>
          <p:nvPr/>
        </p:nvSpPr>
        <p:spPr>
          <a:xfrm>
            <a:off x="8487212" y="4439273"/>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a:spcAft>
                <a:spcPts val="600"/>
              </a:spcAft>
            </a:pPr>
            <a:r>
              <a:rPr lang="en-US" sz="1200" b="0"/>
              <a:t>Overview (Actuals vs Target)</a:t>
            </a:r>
          </a:p>
          <a:p>
            <a:pPr>
              <a:spcAft>
                <a:spcPts val="600"/>
              </a:spcAft>
            </a:pPr>
            <a:r>
              <a:rPr lang="en-US" sz="1200" b="0"/>
              <a:t>Sales &amp; Revenue</a:t>
            </a:r>
          </a:p>
          <a:p>
            <a:pPr>
              <a:spcAft>
                <a:spcPts val="600"/>
              </a:spcAft>
            </a:pPr>
            <a:r>
              <a:rPr lang="en-US" sz="1200" b="0"/>
              <a:t>Pipeline</a:t>
            </a:r>
          </a:p>
          <a:p>
            <a:pPr>
              <a:spcAft>
                <a:spcPts val="600"/>
              </a:spcAft>
            </a:pPr>
            <a:r>
              <a:rPr lang="en-US" sz="1200" b="0"/>
              <a:t>Win Loss Ration &amp; Reasons</a:t>
            </a:r>
          </a:p>
          <a:p>
            <a:pPr>
              <a:spcAft>
                <a:spcPts val="600"/>
              </a:spcAft>
            </a:pPr>
            <a:r>
              <a:rPr lang="en-US" sz="1200" b="0"/>
              <a:t>Past Due</a:t>
            </a:r>
          </a:p>
          <a:p>
            <a:pPr>
              <a:spcAft>
                <a:spcPts val="600"/>
              </a:spcAft>
            </a:pPr>
            <a:r>
              <a:rPr lang="en-US" sz="1200" b="0"/>
              <a:t>IQVIA Revenue Rankings</a:t>
            </a:r>
          </a:p>
        </p:txBody>
      </p:sp>
      <p:sp>
        <p:nvSpPr>
          <p:cNvPr id="26" name="Rectangle: Rounded Corners 28">
            <a:extLst>
              <a:ext uri="{FF2B5EF4-FFF2-40B4-BE49-F238E27FC236}">
                <a16:creationId xmlns:a16="http://schemas.microsoft.com/office/drawing/2014/main" id="{45D5399E-DD71-A489-0A3B-C415DF164062}"/>
              </a:ext>
            </a:extLst>
          </p:cNvPr>
          <p:cNvSpPr/>
          <p:nvPr/>
        </p:nvSpPr>
        <p:spPr bwMode="auto">
          <a:xfrm>
            <a:off x="8861487" y="4203470"/>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rgbClr val="FFFFFF"/>
                </a:solidFill>
                <a:latin typeface="Arial" panose="020B0604020202020204"/>
                <a:cs typeface="Segoe UI Semilight" charset="0"/>
              </a:rPr>
              <a:t>KPIs</a:t>
            </a:r>
            <a:endPar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endParaRPr>
          </a:p>
        </p:txBody>
      </p:sp>
      <p:pic>
        <p:nvPicPr>
          <p:cNvPr id="2" name="Picture 3" descr="Salesforce logo">
            <a:extLst>
              <a:ext uri="{FF2B5EF4-FFF2-40B4-BE49-F238E27FC236}">
                <a16:creationId xmlns:a16="http://schemas.microsoft.com/office/drawing/2014/main" id="{D0D35502-AC76-21DA-1EA1-50C1AF22C2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0298" y="4731226"/>
            <a:ext cx="998933" cy="66595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company name&#10;&#10;Description automatically generated">
            <a:extLst>
              <a:ext uri="{FF2B5EF4-FFF2-40B4-BE49-F238E27FC236}">
                <a16:creationId xmlns:a16="http://schemas.microsoft.com/office/drawing/2014/main" id="{FA2993BF-0886-F157-2E88-C97F4E202EDF}"/>
              </a:ext>
            </a:extLst>
          </p:cNvPr>
          <p:cNvPicPr>
            <a:picLocks noChangeAspect="1"/>
          </p:cNvPicPr>
          <p:nvPr/>
        </p:nvPicPr>
        <p:blipFill rotWithShape="1">
          <a:blip r:embed="rId7">
            <a:clrChange>
              <a:clrFrom>
                <a:srgbClr val="FFFFFF"/>
              </a:clrFrom>
              <a:clrTo>
                <a:srgbClr val="FFFFFF">
                  <a:alpha val="0"/>
                </a:srgbClr>
              </a:clrTo>
            </a:clrChange>
          </a:blip>
          <a:srcRect l="14913" t="18533" r="16409" b="29186"/>
          <a:stretch/>
        </p:blipFill>
        <p:spPr>
          <a:xfrm>
            <a:off x="5192713" y="4654559"/>
            <a:ext cx="1352555" cy="665955"/>
          </a:xfrm>
          <a:prstGeom prst="rect">
            <a:avLst/>
          </a:prstGeom>
          <a:noFill/>
        </p:spPr>
      </p:pic>
      <p:pic>
        <p:nvPicPr>
          <p:cNvPr id="4" name="Picture 3">
            <a:extLst>
              <a:ext uri="{FF2B5EF4-FFF2-40B4-BE49-F238E27FC236}">
                <a16:creationId xmlns:a16="http://schemas.microsoft.com/office/drawing/2014/main" id="{66957B6D-B7EB-6F7B-0D1E-C69D83215A28}"/>
              </a:ext>
            </a:extLst>
          </p:cNvPr>
          <p:cNvPicPr>
            <a:picLocks noChangeAspect="1"/>
          </p:cNvPicPr>
          <p:nvPr/>
        </p:nvPicPr>
        <p:blipFill>
          <a:blip r:embed="rId8"/>
          <a:stretch>
            <a:fillRect/>
          </a:stretch>
        </p:blipFill>
        <p:spPr>
          <a:xfrm>
            <a:off x="5331451" y="5593465"/>
            <a:ext cx="1213817" cy="552020"/>
          </a:xfrm>
          <a:prstGeom prst="rect">
            <a:avLst/>
          </a:prstGeom>
        </p:spPr>
      </p:pic>
      <p:pic>
        <p:nvPicPr>
          <p:cNvPr id="14" name="Graphic 13">
            <a:extLst>
              <a:ext uri="{FF2B5EF4-FFF2-40B4-BE49-F238E27FC236}">
                <a16:creationId xmlns:a16="http://schemas.microsoft.com/office/drawing/2014/main" id="{2EC82752-9679-B62C-5D1D-732C62297B0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36192" y="5202100"/>
            <a:ext cx="640080" cy="640080"/>
          </a:xfrm>
          <a:prstGeom prst="rect">
            <a:avLst/>
          </a:prstGeom>
        </p:spPr>
      </p:pic>
      <p:sp>
        <p:nvSpPr>
          <p:cNvPr id="15" name="TextBox 14">
            <a:extLst>
              <a:ext uri="{FF2B5EF4-FFF2-40B4-BE49-F238E27FC236}">
                <a16:creationId xmlns:a16="http://schemas.microsoft.com/office/drawing/2014/main" id="{90F8D97B-06EB-148B-DDE9-4039EDAAEE46}"/>
              </a:ext>
            </a:extLst>
          </p:cNvPr>
          <p:cNvSpPr txBox="1"/>
          <p:nvPr/>
        </p:nvSpPr>
        <p:spPr>
          <a:xfrm>
            <a:off x="2078750" y="5397181"/>
            <a:ext cx="1179199" cy="307777"/>
          </a:xfrm>
          <a:prstGeom prst="rect">
            <a:avLst/>
          </a:prstGeom>
          <a:noFill/>
        </p:spPr>
        <p:txBody>
          <a:bodyPr wrap="square" rtlCol="0">
            <a:spAutoFit/>
          </a:bodyPr>
          <a:lstStyle/>
          <a:p>
            <a:r>
              <a:rPr lang="es-ES" sz="1400" b="1">
                <a:solidFill>
                  <a:schemeClr val="accent1"/>
                </a:solidFill>
                <a:hlinkClick r:id="rId11">
                  <a:extLst>
                    <a:ext uri="{A12FA001-AC4F-418D-AE19-62706E023703}">
                      <ahyp:hlinkClr xmlns:ahyp="http://schemas.microsoft.com/office/drawing/2018/hyperlinkcolor" val="tx"/>
                    </a:ext>
                  </a:extLst>
                </a:hlinkClick>
              </a:rPr>
              <a:t>Dashboard</a:t>
            </a:r>
            <a:endParaRPr lang="es-ES" sz="1400" b="1">
              <a:solidFill>
                <a:schemeClr val="accent1"/>
              </a:solidFill>
            </a:endParaRPr>
          </a:p>
        </p:txBody>
      </p:sp>
      <p:pic>
        <p:nvPicPr>
          <p:cNvPr id="16" name="Graphic 15" descr="Table with solid fill">
            <a:extLst>
              <a:ext uri="{FF2B5EF4-FFF2-40B4-BE49-F238E27FC236}">
                <a16:creationId xmlns:a16="http://schemas.microsoft.com/office/drawing/2014/main" id="{8D0B8368-4C2F-A6D7-4FA8-C66CD63B89F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62297" y="5320514"/>
            <a:ext cx="914400" cy="914400"/>
          </a:xfrm>
          <a:prstGeom prst="rect">
            <a:avLst/>
          </a:prstGeom>
        </p:spPr>
      </p:pic>
      <p:sp>
        <p:nvSpPr>
          <p:cNvPr id="17" name="TextBox 16">
            <a:extLst>
              <a:ext uri="{FF2B5EF4-FFF2-40B4-BE49-F238E27FC236}">
                <a16:creationId xmlns:a16="http://schemas.microsoft.com/office/drawing/2014/main" id="{E42E3ADF-8EF8-7348-1913-E56A444A2CD0}"/>
              </a:ext>
            </a:extLst>
          </p:cNvPr>
          <p:cNvSpPr txBox="1"/>
          <p:nvPr/>
        </p:nvSpPr>
        <p:spPr>
          <a:xfrm>
            <a:off x="6789913" y="6082172"/>
            <a:ext cx="1213817" cy="261610"/>
          </a:xfrm>
          <a:prstGeom prst="rect">
            <a:avLst/>
          </a:prstGeom>
          <a:noFill/>
        </p:spPr>
        <p:txBody>
          <a:bodyPr wrap="square" rtlCol="0">
            <a:spAutoFit/>
          </a:bodyPr>
          <a:lstStyle/>
          <a:p>
            <a:r>
              <a:rPr lang="en-US" sz="1100" b="1">
                <a:solidFill>
                  <a:schemeClr val="accent2"/>
                </a:solidFill>
              </a:rPr>
              <a:t>Manual Inputs</a:t>
            </a:r>
          </a:p>
        </p:txBody>
      </p:sp>
    </p:spTree>
    <p:extLst>
      <p:ext uri="{BB962C8B-B14F-4D97-AF65-F5344CB8AC3E}">
        <p14:creationId xmlns:p14="http://schemas.microsoft.com/office/powerpoint/2010/main" val="46780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GSE&amp;I </a:t>
            </a:r>
            <a:r>
              <a:rPr lang="es-ES" sz="2400" err="1"/>
              <a:t>Monthly</a:t>
            </a:r>
            <a:r>
              <a:rPr lang="es-ES" sz="2400"/>
              <a:t> </a:t>
            </a:r>
            <a:r>
              <a:rPr lang="es-ES" sz="2400" err="1"/>
              <a:t>Dashboards</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pic>
        <p:nvPicPr>
          <p:cNvPr id="4" name="Picture 3">
            <a:extLst>
              <a:ext uri="{FF2B5EF4-FFF2-40B4-BE49-F238E27FC236}">
                <a16:creationId xmlns:a16="http://schemas.microsoft.com/office/drawing/2014/main" id="{559B54E4-898C-2A5B-95CD-0452E5E54055}"/>
              </a:ext>
            </a:extLst>
          </p:cNvPr>
          <p:cNvPicPr>
            <a:picLocks noChangeAspect="1"/>
          </p:cNvPicPr>
          <p:nvPr/>
        </p:nvPicPr>
        <p:blipFill>
          <a:blip r:embed="rId6"/>
          <a:stretch>
            <a:fillRect/>
          </a:stretch>
        </p:blipFill>
        <p:spPr>
          <a:xfrm>
            <a:off x="489786" y="2291027"/>
            <a:ext cx="4166934" cy="234003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C2289D53-B4BF-BFE0-3566-B8F890012DF2}"/>
              </a:ext>
            </a:extLst>
          </p:cNvPr>
          <p:cNvSpPr txBox="1"/>
          <p:nvPr/>
        </p:nvSpPr>
        <p:spPr>
          <a:xfrm>
            <a:off x="489786" y="1395939"/>
            <a:ext cx="4166934" cy="830997"/>
          </a:xfrm>
          <a:prstGeom prst="rect">
            <a:avLst/>
          </a:prstGeom>
          <a:noFill/>
        </p:spPr>
        <p:txBody>
          <a:bodyPr wrap="square" rtlCol="0">
            <a:spAutoFit/>
          </a:bodyPr>
          <a:lstStyle/>
          <a:p>
            <a:pPr algn="ctr"/>
            <a:r>
              <a:rPr lang="en-US" sz="1200" b="1">
                <a:solidFill>
                  <a:schemeClr val="accent2"/>
                </a:solidFill>
              </a:rPr>
              <a:t>Landing Page with two views: </a:t>
            </a:r>
            <a:r>
              <a:rPr lang="en-US" sz="1200" b="1">
                <a:solidFill>
                  <a:schemeClr val="accent1"/>
                </a:solidFill>
              </a:rPr>
              <a:t>GSE&amp;I Account Dashboard with visibility into IQVIA Top 80 accounts and GSE Executive Dashboard with a more executive view on EMEA &amp; US GAD Accounts</a:t>
            </a:r>
          </a:p>
        </p:txBody>
      </p:sp>
      <p:grpSp>
        <p:nvGrpSpPr>
          <p:cNvPr id="10" name="Group 9">
            <a:extLst>
              <a:ext uri="{FF2B5EF4-FFF2-40B4-BE49-F238E27FC236}">
                <a16:creationId xmlns:a16="http://schemas.microsoft.com/office/drawing/2014/main" id="{F9379002-C04D-3108-980E-308F3BF27383}"/>
              </a:ext>
            </a:extLst>
          </p:cNvPr>
          <p:cNvGrpSpPr/>
          <p:nvPr/>
        </p:nvGrpSpPr>
        <p:grpSpPr>
          <a:xfrm>
            <a:off x="1317634" y="5013772"/>
            <a:ext cx="2511238" cy="1304776"/>
            <a:chOff x="489786" y="5193791"/>
            <a:chExt cx="2511238" cy="1304776"/>
          </a:xfrm>
        </p:grpSpPr>
        <p:sp>
          <p:nvSpPr>
            <p:cNvPr id="11" name="Rectangle: Rounded Corners 10">
              <a:extLst>
                <a:ext uri="{FF2B5EF4-FFF2-40B4-BE49-F238E27FC236}">
                  <a16:creationId xmlns:a16="http://schemas.microsoft.com/office/drawing/2014/main" id="{8B07CA57-A241-B009-22E4-92D9C070FA44}"/>
                </a:ext>
              </a:extLst>
            </p:cNvPr>
            <p:cNvSpPr/>
            <p:nvPr/>
          </p:nvSpPr>
          <p:spPr>
            <a:xfrm>
              <a:off x="489786" y="5193791"/>
              <a:ext cx="2511238" cy="13047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es-ES" sz="1400" err="1"/>
            </a:p>
          </p:txBody>
        </p:sp>
        <p:sp>
          <p:nvSpPr>
            <p:cNvPr id="12" name="TextBox 11">
              <a:extLst>
                <a:ext uri="{FF2B5EF4-FFF2-40B4-BE49-F238E27FC236}">
                  <a16:creationId xmlns:a16="http://schemas.microsoft.com/office/drawing/2014/main" id="{C63D9599-AF8E-DA4B-47AB-81CF3C06A2AD}"/>
                </a:ext>
              </a:extLst>
            </p:cNvPr>
            <p:cNvSpPr txBox="1"/>
            <p:nvPr/>
          </p:nvSpPr>
          <p:spPr>
            <a:xfrm>
              <a:off x="507683" y="5369126"/>
              <a:ext cx="2435284" cy="830997"/>
            </a:xfrm>
            <a:prstGeom prst="rect">
              <a:avLst/>
            </a:prstGeom>
            <a:noFill/>
          </p:spPr>
          <p:txBody>
            <a:bodyPr wrap="square" rtlCol="0" anchor="ctr">
              <a:spAutoFit/>
            </a:bodyPr>
            <a:lstStyle/>
            <a:p>
              <a:pPr algn="ctr"/>
              <a:r>
                <a:rPr lang="en-US" sz="1600" b="1" i="1">
                  <a:solidFill>
                    <a:schemeClr val="accent2"/>
                  </a:solidFill>
                </a:rPr>
                <a:t>More than 350 users with access granted to the Dashboard</a:t>
              </a:r>
              <a:endParaRPr lang="en-US" sz="1600" b="1" i="1">
                <a:solidFill>
                  <a:schemeClr val="accent1"/>
                </a:solidFill>
              </a:endParaRPr>
            </a:p>
          </p:txBody>
        </p:sp>
      </p:grpSp>
      <p:sp>
        <p:nvSpPr>
          <p:cNvPr id="13" name="Isosceles Triangle 12">
            <a:extLst>
              <a:ext uri="{FF2B5EF4-FFF2-40B4-BE49-F238E27FC236}">
                <a16:creationId xmlns:a16="http://schemas.microsoft.com/office/drawing/2014/main" id="{20CBEC66-1589-D869-7971-085BB1947E61}"/>
              </a:ext>
            </a:extLst>
          </p:cNvPr>
          <p:cNvSpPr/>
          <p:nvPr/>
        </p:nvSpPr>
        <p:spPr>
          <a:xfrm rot="5400000">
            <a:off x="5059125" y="3293334"/>
            <a:ext cx="621437" cy="271332"/>
          </a:xfrm>
          <a:prstGeom prst="triangle">
            <a:avLst/>
          </a:prstGeom>
          <a:solidFill>
            <a:schemeClr val="accent2"/>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15" name="Isosceles Triangle 14">
            <a:extLst>
              <a:ext uri="{FF2B5EF4-FFF2-40B4-BE49-F238E27FC236}">
                <a16:creationId xmlns:a16="http://schemas.microsoft.com/office/drawing/2014/main" id="{C075D30F-91D9-41EF-6497-BE8C3D9754CA}"/>
              </a:ext>
            </a:extLst>
          </p:cNvPr>
          <p:cNvSpPr/>
          <p:nvPr/>
        </p:nvSpPr>
        <p:spPr>
          <a:xfrm rot="5400000">
            <a:off x="4957976" y="3293334"/>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pic>
        <p:nvPicPr>
          <p:cNvPr id="17" name="Picture 16">
            <a:extLst>
              <a:ext uri="{FF2B5EF4-FFF2-40B4-BE49-F238E27FC236}">
                <a16:creationId xmlns:a16="http://schemas.microsoft.com/office/drawing/2014/main" id="{6A120170-4EED-401F-4CF7-6EE06F5BCACA}"/>
              </a:ext>
            </a:extLst>
          </p:cNvPr>
          <p:cNvPicPr>
            <a:picLocks noChangeAspect="1"/>
          </p:cNvPicPr>
          <p:nvPr/>
        </p:nvPicPr>
        <p:blipFill>
          <a:blip r:embed="rId7"/>
          <a:stretch>
            <a:fillRect/>
          </a:stretch>
        </p:blipFill>
        <p:spPr>
          <a:xfrm>
            <a:off x="6043928" y="1605498"/>
            <a:ext cx="4341042" cy="2193573"/>
          </a:xfrm>
          <a:prstGeom prst="roundRect">
            <a:avLst>
              <a:gd name="adj" fmla="val 8594"/>
            </a:avLst>
          </a:prstGeom>
          <a:solidFill>
            <a:srgbClr val="FFFFFF">
              <a:shade val="85000"/>
            </a:srgbClr>
          </a:solidFill>
          <a:ln>
            <a:noFill/>
          </a:ln>
          <a:effectLst>
            <a:reflection blurRad="12700" stA="14000" endPos="28000" dist="5000" dir="5400000" sy="-100000" algn="bl" rotWithShape="0"/>
          </a:effectLst>
        </p:spPr>
      </p:pic>
      <p:sp>
        <p:nvSpPr>
          <p:cNvPr id="18" name="TextBox 17">
            <a:extLst>
              <a:ext uri="{FF2B5EF4-FFF2-40B4-BE49-F238E27FC236}">
                <a16:creationId xmlns:a16="http://schemas.microsoft.com/office/drawing/2014/main" id="{5DAEAD30-C5AF-0BF2-A0C8-10617042D555}"/>
              </a:ext>
            </a:extLst>
          </p:cNvPr>
          <p:cNvSpPr txBox="1"/>
          <p:nvPr/>
        </p:nvSpPr>
        <p:spPr>
          <a:xfrm>
            <a:off x="6071361" y="1328499"/>
            <a:ext cx="4166934" cy="276999"/>
          </a:xfrm>
          <a:prstGeom prst="rect">
            <a:avLst/>
          </a:prstGeom>
          <a:noFill/>
        </p:spPr>
        <p:txBody>
          <a:bodyPr wrap="square" rtlCol="0">
            <a:spAutoFit/>
          </a:bodyPr>
          <a:lstStyle/>
          <a:p>
            <a:r>
              <a:rPr lang="en-US" sz="1200" b="1">
                <a:solidFill>
                  <a:schemeClr val="accent1"/>
                </a:solidFill>
              </a:rPr>
              <a:t>GSE&amp;I Account Dashboard – </a:t>
            </a:r>
            <a:r>
              <a:rPr lang="en-US" sz="1100">
                <a:solidFill>
                  <a:schemeClr val="accent1"/>
                </a:solidFill>
              </a:rPr>
              <a:t>80 Top Accounts</a:t>
            </a:r>
            <a:endParaRPr lang="en-US" sz="1200">
              <a:solidFill>
                <a:schemeClr val="accent1"/>
              </a:solidFill>
            </a:endParaRPr>
          </a:p>
        </p:txBody>
      </p:sp>
      <p:sp>
        <p:nvSpPr>
          <p:cNvPr id="19" name="TextBox 18">
            <a:extLst>
              <a:ext uri="{FF2B5EF4-FFF2-40B4-BE49-F238E27FC236}">
                <a16:creationId xmlns:a16="http://schemas.microsoft.com/office/drawing/2014/main" id="{1C9E05BC-C35B-E492-6323-BD72D8F65D2D}"/>
              </a:ext>
            </a:extLst>
          </p:cNvPr>
          <p:cNvSpPr txBox="1"/>
          <p:nvPr/>
        </p:nvSpPr>
        <p:spPr>
          <a:xfrm>
            <a:off x="6043930" y="4065060"/>
            <a:ext cx="4581398" cy="276999"/>
          </a:xfrm>
          <a:prstGeom prst="rect">
            <a:avLst/>
          </a:prstGeom>
          <a:noFill/>
        </p:spPr>
        <p:txBody>
          <a:bodyPr wrap="square" rtlCol="0">
            <a:spAutoFit/>
          </a:bodyPr>
          <a:lstStyle/>
          <a:p>
            <a:r>
              <a:rPr lang="en-US" sz="1200" b="1">
                <a:solidFill>
                  <a:schemeClr val="accent1"/>
                </a:solidFill>
              </a:rPr>
              <a:t>GSE&amp;I Executive Dashboard – </a:t>
            </a:r>
            <a:r>
              <a:rPr lang="en-US" sz="1100">
                <a:solidFill>
                  <a:schemeClr val="accent1"/>
                </a:solidFill>
              </a:rPr>
              <a:t>EMEA and US GAD Accounts</a:t>
            </a:r>
            <a:endParaRPr lang="en-US" sz="1200">
              <a:solidFill>
                <a:schemeClr val="accent1"/>
              </a:solidFill>
            </a:endParaRPr>
          </a:p>
        </p:txBody>
      </p:sp>
      <p:pic>
        <p:nvPicPr>
          <p:cNvPr id="21" name="Picture 20">
            <a:extLst>
              <a:ext uri="{FF2B5EF4-FFF2-40B4-BE49-F238E27FC236}">
                <a16:creationId xmlns:a16="http://schemas.microsoft.com/office/drawing/2014/main" id="{4E5B3C12-9A94-8B14-D8A7-9708C91BB3F3}"/>
              </a:ext>
            </a:extLst>
          </p:cNvPr>
          <p:cNvPicPr>
            <a:picLocks noChangeAspect="1"/>
          </p:cNvPicPr>
          <p:nvPr/>
        </p:nvPicPr>
        <p:blipFill>
          <a:blip r:embed="rId8"/>
          <a:stretch>
            <a:fillRect/>
          </a:stretch>
        </p:blipFill>
        <p:spPr>
          <a:xfrm>
            <a:off x="6043928" y="4336761"/>
            <a:ext cx="4341041" cy="2202124"/>
          </a:xfrm>
          <a:prstGeom prst="roundRect">
            <a:avLst>
              <a:gd name="adj" fmla="val 8594"/>
            </a:avLst>
          </a:prstGeom>
          <a:solidFill>
            <a:srgbClr val="FFFFFF">
              <a:shade val="85000"/>
            </a:srgbClr>
          </a:solidFill>
          <a:ln>
            <a:noFill/>
          </a:ln>
          <a:effectLst>
            <a:reflection blurRad="12700" stA="14000" endPos="28000" dist="5000" dir="5400000" sy="-100000" algn="bl" rotWithShape="0"/>
          </a:effectLst>
        </p:spPr>
      </p:pic>
      <p:sp>
        <p:nvSpPr>
          <p:cNvPr id="22" name="TextBox 21">
            <a:extLst>
              <a:ext uri="{FF2B5EF4-FFF2-40B4-BE49-F238E27FC236}">
                <a16:creationId xmlns:a16="http://schemas.microsoft.com/office/drawing/2014/main" id="{32C4388F-807D-75A2-8569-297E4F7F5739}"/>
              </a:ext>
            </a:extLst>
          </p:cNvPr>
          <p:cNvSpPr txBox="1"/>
          <p:nvPr/>
        </p:nvSpPr>
        <p:spPr>
          <a:xfrm>
            <a:off x="10384969" y="3615253"/>
            <a:ext cx="1463919" cy="70788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000" i="1">
                <a:solidFill>
                  <a:srgbClr val="606B71"/>
                </a:solidFill>
                <a:latin typeface="Arial" panose="020B0604020202020204"/>
              </a:rPr>
              <a:t>Aggregate view of all accounts and possibility of selecting individual accounts</a:t>
            </a:r>
            <a:endParaRPr kumimoji="0" lang="en-US" sz="1000" b="0" i="1" u="none" strike="noStrike" kern="1200" cap="none" spc="0" normalizeH="0" baseline="0" noProof="0">
              <a:ln>
                <a:noFill/>
              </a:ln>
              <a:solidFill>
                <a:srgbClr val="606B71"/>
              </a:solidFill>
              <a:effectLst/>
              <a:uLnTx/>
              <a:uFillTx/>
              <a:latin typeface="Arial" panose="020B0604020202020204"/>
              <a:ea typeface="+mn-ea"/>
              <a:cs typeface="+mn-cs"/>
            </a:endParaRPr>
          </a:p>
        </p:txBody>
      </p:sp>
      <p:pic>
        <p:nvPicPr>
          <p:cNvPr id="25" name="Graphic 24">
            <a:extLst>
              <a:ext uri="{FF2B5EF4-FFF2-40B4-BE49-F238E27FC236}">
                <a16:creationId xmlns:a16="http://schemas.microsoft.com/office/drawing/2014/main" id="{11CA017B-121F-513D-6470-77789FBAD5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84969" y="502194"/>
            <a:ext cx="640080" cy="640080"/>
          </a:xfrm>
          <a:prstGeom prst="rect">
            <a:avLst/>
          </a:prstGeom>
        </p:spPr>
      </p:pic>
      <p:sp>
        <p:nvSpPr>
          <p:cNvPr id="26" name="TextBox 25">
            <a:extLst>
              <a:ext uri="{FF2B5EF4-FFF2-40B4-BE49-F238E27FC236}">
                <a16:creationId xmlns:a16="http://schemas.microsoft.com/office/drawing/2014/main" id="{F61FC087-D54C-0809-4126-28196D715ECE}"/>
              </a:ext>
            </a:extLst>
          </p:cNvPr>
          <p:cNvSpPr txBox="1"/>
          <p:nvPr/>
        </p:nvSpPr>
        <p:spPr>
          <a:xfrm>
            <a:off x="10918383" y="590517"/>
            <a:ext cx="1179199" cy="523220"/>
          </a:xfrm>
          <a:prstGeom prst="rect">
            <a:avLst/>
          </a:prstGeom>
          <a:noFill/>
        </p:spPr>
        <p:txBody>
          <a:bodyPr wrap="square" rtlCol="0">
            <a:spAutoFit/>
          </a:bodyPr>
          <a:lstStyle/>
          <a:p>
            <a:r>
              <a:rPr lang="es-ES" sz="1400" b="1">
                <a:solidFill>
                  <a:schemeClr val="accent1"/>
                </a:solidFill>
                <a:hlinkClick r:id="rId11">
                  <a:extLst>
                    <a:ext uri="{A12FA001-AC4F-418D-AE19-62706E023703}">
                      <ahyp:hlinkClr xmlns:ahyp="http://schemas.microsoft.com/office/drawing/2018/hyperlinkcolor" val="tx"/>
                    </a:ext>
                  </a:extLst>
                </a:hlinkClick>
              </a:rPr>
              <a:t>Link </a:t>
            </a:r>
            <a:r>
              <a:rPr lang="es-ES" sz="1400" b="1" err="1">
                <a:solidFill>
                  <a:schemeClr val="accent1"/>
                </a:solidFill>
                <a:hlinkClick r:id="rId11">
                  <a:extLst>
                    <a:ext uri="{A12FA001-AC4F-418D-AE19-62706E023703}">
                      <ahyp:hlinkClr xmlns:ahyp="http://schemas.microsoft.com/office/drawing/2018/hyperlinkcolor" val="tx"/>
                    </a:ext>
                  </a:extLst>
                </a:hlinkClick>
              </a:rPr>
              <a:t>to</a:t>
            </a:r>
            <a:r>
              <a:rPr lang="es-ES" sz="1400" b="1">
                <a:solidFill>
                  <a:schemeClr val="accent1"/>
                </a:solidFill>
                <a:hlinkClick r:id="rId11">
                  <a:extLst>
                    <a:ext uri="{A12FA001-AC4F-418D-AE19-62706E023703}">
                      <ahyp:hlinkClr xmlns:ahyp="http://schemas.microsoft.com/office/drawing/2018/hyperlinkcolor" val="tx"/>
                    </a:ext>
                  </a:extLst>
                </a:hlinkClick>
              </a:rPr>
              <a:t> Dashboard</a:t>
            </a:r>
            <a:endParaRPr lang="es-ES" sz="1400" b="1">
              <a:solidFill>
                <a:schemeClr val="accent1"/>
              </a:solidFill>
            </a:endParaRPr>
          </a:p>
        </p:txBody>
      </p:sp>
    </p:spTree>
    <p:extLst>
      <p:ext uri="{BB962C8B-B14F-4D97-AF65-F5344CB8AC3E}">
        <p14:creationId xmlns:p14="http://schemas.microsoft.com/office/powerpoint/2010/main" val="263258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extLst>
              <p:ext uri="{D42A27DB-BD31-4B8C-83A1-F6EECF244321}">
                <p14:modId xmlns:p14="http://schemas.microsoft.com/office/powerpoint/2010/main" val="31432203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GSE&amp;I </a:t>
            </a:r>
            <a:r>
              <a:rPr lang="es-ES" sz="2400" err="1"/>
              <a:t>Monthly</a:t>
            </a:r>
            <a:r>
              <a:rPr lang="es-ES" sz="2400"/>
              <a:t> </a:t>
            </a:r>
            <a:r>
              <a:rPr lang="es-ES" sz="2400" err="1"/>
              <a:t>Dashboards</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2" name="TextBox 1">
            <a:extLst>
              <a:ext uri="{FF2B5EF4-FFF2-40B4-BE49-F238E27FC236}">
                <a16:creationId xmlns:a16="http://schemas.microsoft.com/office/drawing/2014/main" id="{3C42AE02-340D-D317-1B0A-E44A556AE49C}"/>
              </a:ext>
            </a:extLst>
          </p:cNvPr>
          <p:cNvSpPr txBox="1"/>
          <p:nvPr/>
        </p:nvSpPr>
        <p:spPr>
          <a:xfrm>
            <a:off x="905256" y="1314641"/>
            <a:ext cx="9479715" cy="523220"/>
          </a:xfrm>
          <a:prstGeom prst="rect">
            <a:avLst/>
          </a:prstGeom>
          <a:solidFill>
            <a:schemeClr val="accent1">
              <a:lumMod val="20000"/>
              <a:lumOff val="80000"/>
            </a:schemeClr>
          </a:solidFill>
        </p:spPr>
        <p:txBody>
          <a:bodyPr wrap="square" rtlCol="0">
            <a:spAutoFit/>
          </a:bodyPr>
          <a:lstStyle/>
          <a:p>
            <a:pPr algn="ctr"/>
            <a:r>
              <a:rPr lang="en-US" sz="1400">
                <a:solidFill>
                  <a:schemeClr val="accent2"/>
                </a:solidFill>
              </a:rPr>
              <a:t>Besides Main Dashboard we have also delivered to GSE&amp;I team other products such as a Quality Dashboard and a Q&amp;A tool. </a:t>
            </a:r>
          </a:p>
        </p:txBody>
      </p:sp>
      <p:pic>
        <p:nvPicPr>
          <p:cNvPr id="4" name="Picture 3">
            <a:extLst>
              <a:ext uri="{FF2B5EF4-FFF2-40B4-BE49-F238E27FC236}">
                <a16:creationId xmlns:a16="http://schemas.microsoft.com/office/drawing/2014/main" id="{C414C6AE-693F-B20B-3145-26A81B369BC0}"/>
              </a:ext>
            </a:extLst>
          </p:cNvPr>
          <p:cNvPicPr>
            <a:picLocks noChangeAspect="1"/>
          </p:cNvPicPr>
          <p:nvPr/>
        </p:nvPicPr>
        <p:blipFill>
          <a:blip r:embed="rId6"/>
          <a:stretch>
            <a:fillRect/>
          </a:stretch>
        </p:blipFill>
        <p:spPr>
          <a:xfrm>
            <a:off x="775853" y="2394348"/>
            <a:ext cx="4169250" cy="23422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B92094C1-FB1B-27AB-3ACD-5D0D0058E203}"/>
              </a:ext>
            </a:extLst>
          </p:cNvPr>
          <p:cNvSpPr txBox="1"/>
          <p:nvPr/>
        </p:nvSpPr>
        <p:spPr>
          <a:xfrm>
            <a:off x="775853" y="1977605"/>
            <a:ext cx="4169250" cy="276999"/>
          </a:xfrm>
          <a:prstGeom prst="rect">
            <a:avLst/>
          </a:prstGeom>
          <a:noFill/>
        </p:spPr>
        <p:txBody>
          <a:bodyPr wrap="square" rtlCol="0">
            <a:spAutoFit/>
          </a:bodyPr>
          <a:lstStyle/>
          <a:p>
            <a:pPr algn="ctr"/>
            <a:r>
              <a:rPr lang="en-US" sz="1200" b="1" u="sng">
                <a:solidFill>
                  <a:schemeClr val="accent2"/>
                </a:solidFill>
              </a:rPr>
              <a:t>Quality Dashboard</a:t>
            </a:r>
            <a:endParaRPr lang="en-US" sz="1200" u="sng">
              <a:solidFill>
                <a:schemeClr val="accent2"/>
              </a:solidFill>
            </a:endParaRPr>
          </a:p>
        </p:txBody>
      </p:sp>
      <p:pic>
        <p:nvPicPr>
          <p:cNvPr id="11" name="Picture 10">
            <a:extLst>
              <a:ext uri="{FF2B5EF4-FFF2-40B4-BE49-F238E27FC236}">
                <a16:creationId xmlns:a16="http://schemas.microsoft.com/office/drawing/2014/main" id="{6C167004-EF77-E5EC-D593-7D24290B6608}"/>
              </a:ext>
            </a:extLst>
          </p:cNvPr>
          <p:cNvPicPr>
            <a:picLocks noChangeAspect="1"/>
          </p:cNvPicPr>
          <p:nvPr/>
        </p:nvPicPr>
        <p:blipFill>
          <a:blip r:embed="rId7"/>
          <a:stretch>
            <a:fillRect/>
          </a:stretch>
        </p:blipFill>
        <p:spPr>
          <a:xfrm>
            <a:off x="5952743" y="2380222"/>
            <a:ext cx="4441371" cy="2335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TextBox 11">
            <a:extLst>
              <a:ext uri="{FF2B5EF4-FFF2-40B4-BE49-F238E27FC236}">
                <a16:creationId xmlns:a16="http://schemas.microsoft.com/office/drawing/2014/main" id="{216D8FF2-F0E7-1A20-C26C-7AD621FC10CE}"/>
              </a:ext>
            </a:extLst>
          </p:cNvPr>
          <p:cNvSpPr txBox="1"/>
          <p:nvPr/>
        </p:nvSpPr>
        <p:spPr>
          <a:xfrm>
            <a:off x="775852" y="5333007"/>
            <a:ext cx="4289919" cy="1277273"/>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606B71"/>
                </a:solidFill>
                <a:effectLst/>
                <a:uLnTx/>
                <a:uFillTx/>
                <a:latin typeface="Arial" panose="020B0604020202020204"/>
                <a:ea typeface="+mn-ea"/>
                <a:cs typeface="+mn-cs"/>
              </a:rPr>
              <a:t>Quality Dashboard </a:t>
            </a:r>
            <a:r>
              <a:rPr lang="en-US" sz="1100" i="1">
                <a:solidFill>
                  <a:srgbClr val="606B71"/>
                </a:solidFill>
                <a:latin typeface="Arial" panose="020B0604020202020204"/>
              </a:rPr>
              <a:t>was built for GSE&amp;I team so they could </a:t>
            </a:r>
            <a:r>
              <a:rPr lang="en-US" sz="1100" b="1" i="1">
                <a:solidFill>
                  <a:schemeClr val="accent2"/>
                </a:solidFill>
                <a:latin typeface="Arial" panose="020B0604020202020204"/>
              </a:rPr>
              <a:t>control their data quality </a:t>
            </a:r>
            <a:r>
              <a:rPr lang="en-US" sz="1100" i="1">
                <a:solidFill>
                  <a:srgbClr val="606B71"/>
                </a:solidFill>
                <a:latin typeface="Arial" panose="020B0604020202020204"/>
              </a:rPr>
              <a:t>and increase </a:t>
            </a:r>
            <a:r>
              <a:rPr lang="en-US" sz="1100" b="1" i="1">
                <a:solidFill>
                  <a:schemeClr val="accent2"/>
                </a:solidFill>
                <a:latin typeface="Arial" panose="020B0604020202020204"/>
              </a:rPr>
              <a:t>dashboard accuracy</a:t>
            </a:r>
            <a:r>
              <a:rPr lang="en-US" sz="1100" i="1">
                <a:solidFill>
                  <a:srgbClr val="606B71"/>
                </a:solidFill>
                <a:latin typeface="Arial" panose="020B0604020202020204"/>
              </a:rPr>
              <a:t>. </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606B71"/>
              </a:solidFill>
              <a:effectLst/>
              <a:uLnTx/>
              <a:uFillTx/>
              <a:latin typeface="Arial" panose="020B0604020202020204"/>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r>
              <a:rPr lang="en-US" sz="1100" i="1">
                <a:solidFill>
                  <a:srgbClr val="606B71"/>
                </a:solidFill>
                <a:latin typeface="Arial" panose="020B0604020202020204"/>
              </a:rPr>
              <a:t>Dashboard reports on </a:t>
            </a:r>
            <a:r>
              <a:rPr lang="en-US" sz="1100" b="1" i="1">
                <a:solidFill>
                  <a:schemeClr val="accent2"/>
                </a:solidFill>
                <a:latin typeface="Arial" panose="020B0604020202020204"/>
              </a:rPr>
              <a:t>sales &amp; revenue variances </a:t>
            </a:r>
            <a:r>
              <a:rPr lang="en-US" sz="1100" i="1">
                <a:solidFill>
                  <a:srgbClr val="606B71"/>
                </a:solidFill>
                <a:latin typeface="Arial" panose="020B0604020202020204"/>
              </a:rPr>
              <a:t>from month to month (to detect if there have been very big variations) and on </a:t>
            </a:r>
            <a:r>
              <a:rPr lang="en-US" sz="1100" b="1" i="1">
                <a:solidFill>
                  <a:schemeClr val="accent2"/>
                </a:solidFill>
                <a:latin typeface="Arial" panose="020B0604020202020204"/>
              </a:rPr>
              <a:t>empty fields and outliers</a:t>
            </a:r>
            <a:r>
              <a:rPr lang="en-US" sz="1100" i="1">
                <a:solidFill>
                  <a:srgbClr val="606B71"/>
                </a:solidFill>
                <a:latin typeface="Arial" panose="020B0604020202020204"/>
              </a:rPr>
              <a:t> so that team can correct these opportunities in the source system. </a:t>
            </a:r>
            <a:endParaRPr kumimoji="0" lang="en-US" sz="1100" b="0" i="1" u="none" strike="noStrike" kern="1200" cap="none" spc="0" normalizeH="0" baseline="0" noProof="0">
              <a:ln>
                <a:noFill/>
              </a:ln>
              <a:solidFill>
                <a:srgbClr val="606B71"/>
              </a:solidFill>
              <a:effectLst/>
              <a:uLnTx/>
              <a:uFillTx/>
              <a:latin typeface="Arial" panose="020B0604020202020204"/>
              <a:ea typeface="+mn-ea"/>
              <a:cs typeface="+mn-cs"/>
            </a:endParaRPr>
          </a:p>
        </p:txBody>
      </p:sp>
      <p:cxnSp>
        <p:nvCxnSpPr>
          <p:cNvPr id="13" name="Straight Connector 12">
            <a:extLst>
              <a:ext uri="{FF2B5EF4-FFF2-40B4-BE49-F238E27FC236}">
                <a16:creationId xmlns:a16="http://schemas.microsoft.com/office/drawing/2014/main" id="{A434FCDB-6192-0453-3F4F-91F1189A3155}"/>
              </a:ext>
            </a:extLst>
          </p:cNvPr>
          <p:cNvCxnSpPr>
            <a:cxnSpLocks/>
          </p:cNvCxnSpPr>
          <p:nvPr/>
        </p:nvCxnSpPr>
        <p:spPr>
          <a:xfrm flipV="1">
            <a:off x="1456425" y="5005757"/>
            <a:ext cx="0" cy="327250"/>
          </a:xfrm>
          <a:prstGeom prst="line">
            <a:avLst/>
          </a:prstGeom>
          <a:ln w="12700">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27D1403-25A1-A2B4-DB53-953520025B1E}"/>
              </a:ext>
            </a:extLst>
          </p:cNvPr>
          <p:cNvSpPr txBox="1"/>
          <p:nvPr/>
        </p:nvSpPr>
        <p:spPr>
          <a:xfrm>
            <a:off x="6099047" y="1977605"/>
            <a:ext cx="4459659" cy="276999"/>
          </a:xfrm>
          <a:prstGeom prst="rect">
            <a:avLst/>
          </a:prstGeom>
          <a:noFill/>
        </p:spPr>
        <p:txBody>
          <a:bodyPr wrap="square" rtlCol="0">
            <a:spAutoFit/>
          </a:bodyPr>
          <a:lstStyle/>
          <a:p>
            <a:pPr algn="ctr"/>
            <a:r>
              <a:rPr lang="en-US" sz="1200" b="1" u="sng">
                <a:solidFill>
                  <a:schemeClr val="accent2"/>
                </a:solidFill>
              </a:rPr>
              <a:t>Q&amp;A Tool</a:t>
            </a:r>
            <a:endParaRPr lang="en-US" sz="1200" u="sng">
              <a:solidFill>
                <a:schemeClr val="accent2"/>
              </a:solidFill>
            </a:endParaRPr>
          </a:p>
        </p:txBody>
      </p:sp>
      <p:pic>
        <p:nvPicPr>
          <p:cNvPr id="17" name="Picture 16">
            <a:extLst>
              <a:ext uri="{FF2B5EF4-FFF2-40B4-BE49-F238E27FC236}">
                <a16:creationId xmlns:a16="http://schemas.microsoft.com/office/drawing/2014/main" id="{968645A1-754A-FDD4-9939-7EF7B9E2978E}"/>
              </a:ext>
            </a:extLst>
          </p:cNvPr>
          <p:cNvPicPr>
            <a:picLocks noChangeAspect="1"/>
          </p:cNvPicPr>
          <p:nvPr/>
        </p:nvPicPr>
        <p:blipFill>
          <a:blip r:embed="rId8"/>
          <a:stretch>
            <a:fillRect/>
          </a:stretch>
        </p:blipFill>
        <p:spPr>
          <a:xfrm>
            <a:off x="7082959" y="3971704"/>
            <a:ext cx="4054429" cy="18477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18" name="Straight Connector 17">
            <a:extLst>
              <a:ext uri="{FF2B5EF4-FFF2-40B4-BE49-F238E27FC236}">
                <a16:creationId xmlns:a16="http://schemas.microsoft.com/office/drawing/2014/main" id="{79C12437-E6B7-798B-7FB2-CDF73CAA15AE}"/>
              </a:ext>
            </a:extLst>
          </p:cNvPr>
          <p:cNvCxnSpPr>
            <a:cxnSpLocks/>
          </p:cNvCxnSpPr>
          <p:nvPr/>
        </p:nvCxnSpPr>
        <p:spPr>
          <a:xfrm flipV="1">
            <a:off x="6510009" y="5060595"/>
            <a:ext cx="0" cy="911048"/>
          </a:xfrm>
          <a:prstGeom prst="line">
            <a:avLst/>
          </a:prstGeom>
          <a:ln w="12700">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274765B-84A9-642E-3A81-00A6AC0BE240}"/>
              </a:ext>
            </a:extLst>
          </p:cNvPr>
          <p:cNvSpPr txBox="1"/>
          <p:nvPr/>
        </p:nvSpPr>
        <p:spPr>
          <a:xfrm>
            <a:off x="6099047" y="5971643"/>
            <a:ext cx="5038342" cy="600164"/>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606B71"/>
                </a:solidFill>
                <a:effectLst/>
                <a:uLnTx/>
                <a:uFillTx/>
                <a:latin typeface="Arial" panose="020B0604020202020204"/>
                <a:ea typeface="+mn-ea"/>
                <a:cs typeface="+mn-cs"/>
              </a:rPr>
              <a:t>Q&amp;A tool is </a:t>
            </a:r>
            <a:r>
              <a:rPr kumimoji="0" lang="en-US" sz="1100" b="1" i="1" u="none" strike="noStrike" kern="1200" cap="none" spc="0" normalizeH="0" baseline="0" noProof="0">
                <a:ln>
                  <a:noFill/>
                </a:ln>
                <a:solidFill>
                  <a:schemeClr val="accent2"/>
                </a:solidFill>
                <a:effectLst/>
                <a:uLnTx/>
                <a:uFillTx/>
                <a:latin typeface="Arial" panose="020B0604020202020204"/>
                <a:ea typeface="+mn-ea"/>
                <a:cs typeface="+mn-cs"/>
              </a:rPr>
              <a:t>embedded </a:t>
            </a:r>
            <a:r>
              <a:rPr kumimoji="0" lang="en-US" sz="1100" b="0" i="1" u="none" strike="noStrike" kern="1200" cap="none" spc="0" normalizeH="0" baseline="0" noProof="0">
                <a:ln>
                  <a:noFill/>
                </a:ln>
                <a:solidFill>
                  <a:srgbClr val="606B71"/>
                </a:solidFill>
                <a:effectLst/>
                <a:uLnTx/>
                <a:uFillTx/>
                <a:latin typeface="Arial" panose="020B0604020202020204"/>
                <a:ea typeface="+mn-ea"/>
                <a:cs typeface="+mn-cs"/>
              </a:rPr>
              <a:t>within main Dashboard and enables the user ask </a:t>
            </a:r>
            <a:r>
              <a:rPr kumimoji="0" lang="en-US" sz="1100" b="1" i="1" u="none" strike="noStrike" kern="1200" cap="none" spc="0" normalizeH="0" baseline="0" noProof="0">
                <a:ln>
                  <a:noFill/>
                </a:ln>
                <a:solidFill>
                  <a:schemeClr val="accent2"/>
                </a:solidFill>
                <a:effectLst/>
                <a:uLnTx/>
                <a:uFillTx/>
                <a:latin typeface="Arial" panose="020B0604020202020204"/>
                <a:ea typeface="+mn-ea"/>
                <a:cs typeface="+mn-cs"/>
              </a:rPr>
              <a:t>questions on the data </a:t>
            </a:r>
            <a:r>
              <a:rPr kumimoji="0" lang="en-US" sz="1100" b="0" i="1" u="none" strike="noStrike" kern="1200" cap="none" spc="0" normalizeH="0" baseline="0" noProof="0">
                <a:ln>
                  <a:noFill/>
                </a:ln>
                <a:solidFill>
                  <a:srgbClr val="606B71"/>
                </a:solidFill>
                <a:effectLst/>
                <a:uLnTx/>
                <a:uFillTx/>
                <a:latin typeface="Arial" panose="020B0604020202020204"/>
                <a:ea typeface="+mn-ea"/>
                <a:cs typeface="+mn-cs"/>
              </a:rPr>
              <a:t>behind and create its own visuals based on the data they are interested on. </a:t>
            </a:r>
          </a:p>
        </p:txBody>
      </p:sp>
    </p:spTree>
    <p:extLst>
      <p:ext uri="{BB962C8B-B14F-4D97-AF65-F5344CB8AC3E}">
        <p14:creationId xmlns:p14="http://schemas.microsoft.com/office/powerpoint/2010/main" val="241435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8" name="Isosceles Triangle 57">
            <a:extLst>
              <a:ext uri="{FF2B5EF4-FFF2-40B4-BE49-F238E27FC236}">
                <a16:creationId xmlns:a16="http://schemas.microsoft.com/office/drawing/2014/main" id="{576129B0-79C2-2563-22D5-9B639DC78AD6}"/>
              </a:ext>
            </a:extLst>
          </p:cNvPr>
          <p:cNvSpPr/>
          <p:nvPr/>
        </p:nvSpPr>
        <p:spPr>
          <a:xfrm rot="5400000">
            <a:off x="4428194" y="3634523"/>
            <a:ext cx="621437" cy="271332"/>
          </a:xfrm>
          <a:prstGeom prst="triangle">
            <a:avLst/>
          </a:prstGeom>
          <a:solidFill>
            <a:schemeClr val="bg2">
              <a:lumMod val="25000"/>
            </a:schemeClr>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1" name="TextBox 50">
            <a:extLst>
              <a:ext uri="{FF2B5EF4-FFF2-40B4-BE49-F238E27FC236}">
                <a16:creationId xmlns:a16="http://schemas.microsoft.com/office/drawing/2014/main" id="{B26C732C-7D1C-4D68-898A-5D6CC14B2C42}"/>
              </a:ext>
            </a:extLst>
          </p:cNvPr>
          <p:cNvSpPr txBox="1"/>
          <p:nvPr/>
        </p:nvSpPr>
        <p:spPr>
          <a:xfrm>
            <a:off x="585068" y="2518940"/>
            <a:ext cx="3600000" cy="2565124"/>
          </a:xfrm>
          <a:prstGeom prst="roundRect">
            <a:avLst>
              <a:gd name="adj" fmla="val 6898"/>
            </a:avLst>
          </a:prstGeom>
          <a:solidFill>
            <a:schemeClr val="bg2">
              <a:lumMod val="25000"/>
            </a:schemeClr>
          </a:solidFill>
          <a:ln>
            <a:noFill/>
          </a:ln>
        </p:spPr>
        <p:txBody>
          <a:bodyPr vert="horz" wrap="square" lIns="91440" tIns="91440" rIns="91440" bIns="45720" numCol="1" rtlCol="0" anchor="ctr" anchorCtr="0" compatLnSpc="1">
            <a:prstTxWarp prst="textNoShape">
              <a:avLst/>
            </a:prstTxWarp>
            <a:noAutofit/>
          </a:bodyPr>
          <a:lstStyle/>
          <a:p>
            <a:pPr>
              <a:spcAft>
                <a:spcPts val="600"/>
              </a:spcAft>
              <a:defRPr/>
            </a:pPr>
            <a:r>
              <a:rPr lang="en-US" sz="1400">
                <a:solidFill>
                  <a:schemeClr val="bg1"/>
                </a:solidFill>
                <a:ea typeface="+mn-lt"/>
                <a:cs typeface="+mn-lt"/>
              </a:rPr>
              <a:t>Create an </a:t>
            </a:r>
            <a:r>
              <a:rPr lang="en-US" sz="1400" b="1">
                <a:solidFill>
                  <a:schemeClr val="accent1"/>
                </a:solidFill>
                <a:ea typeface="+mn-lt"/>
                <a:cs typeface="+mn-lt"/>
              </a:rPr>
              <a:t>Opportunity Tracker Dashboard </a:t>
            </a:r>
            <a:r>
              <a:rPr lang="en-US" sz="1400">
                <a:solidFill>
                  <a:schemeClr val="bg1"/>
                </a:solidFill>
                <a:ea typeface="+mn-lt"/>
                <a:cs typeface="+mn-lt"/>
              </a:rPr>
              <a:t>to enable </a:t>
            </a:r>
            <a:r>
              <a:rPr lang="en-US" sz="1400" err="1">
                <a:solidFill>
                  <a:schemeClr val="bg1"/>
                </a:solidFill>
                <a:ea typeface="+mn-lt"/>
                <a:cs typeface="+mn-lt"/>
              </a:rPr>
              <a:t>MedSci</a:t>
            </a:r>
            <a:r>
              <a:rPr lang="en-US" sz="1400">
                <a:solidFill>
                  <a:schemeClr val="bg1"/>
                </a:solidFill>
                <a:ea typeface="+mn-lt"/>
                <a:cs typeface="+mn-lt"/>
              </a:rPr>
              <a:t> Team to take strategic decisions and improve Go to Market Strategy. </a:t>
            </a:r>
          </a:p>
          <a:p>
            <a:pPr>
              <a:spcAft>
                <a:spcPts val="600"/>
              </a:spcAft>
              <a:defRPr/>
            </a:pPr>
            <a:r>
              <a:rPr lang="en-US" sz="1400">
                <a:solidFill>
                  <a:schemeClr val="bg1"/>
                </a:solidFill>
                <a:ea typeface="+mn-lt"/>
                <a:cs typeface="+mn-lt"/>
              </a:rPr>
              <a:t>Dashboard also intends to make </a:t>
            </a:r>
            <a:r>
              <a:rPr lang="en-US" sz="1400" err="1">
                <a:solidFill>
                  <a:schemeClr val="bg1"/>
                </a:solidFill>
                <a:ea typeface="+mn-lt"/>
                <a:cs typeface="+mn-lt"/>
              </a:rPr>
              <a:t>MedSci</a:t>
            </a:r>
            <a:r>
              <a:rPr lang="en-US" sz="1400">
                <a:solidFill>
                  <a:schemeClr val="bg1"/>
                </a:solidFill>
                <a:ea typeface="+mn-lt"/>
                <a:cs typeface="+mn-lt"/>
              </a:rPr>
              <a:t> data available to all team members, each PIC having a Dashboard with their own results. </a:t>
            </a:r>
          </a:p>
        </p:txBody>
      </p:sp>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err="1"/>
              <a:t>MedSci</a:t>
            </a:r>
            <a:r>
              <a:rPr lang="es-ES" sz="2400"/>
              <a:t> </a:t>
            </a:r>
            <a:r>
              <a:rPr lang="es-ES" sz="2400" err="1"/>
              <a:t>Opportunity</a:t>
            </a:r>
            <a:r>
              <a:rPr lang="es-ES" sz="2400"/>
              <a:t> </a:t>
            </a:r>
            <a:r>
              <a:rPr lang="es-ES" sz="2400" err="1"/>
              <a:t>Tracker</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9" name="Rectangle: Rounded Corners 28">
            <a:extLst>
              <a:ext uri="{FF2B5EF4-FFF2-40B4-BE49-F238E27FC236}">
                <a16:creationId xmlns:a16="http://schemas.microsoft.com/office/drawing/2014/main" id="{02934017-8BB6-B961-619D-4C8FCEEB6494}"/>
              </a:ext>
            </a:extLst>
          </p:cNvPr>
          <p:cNvSpPr/>
          <p:nvPr/>
        </p:nvSpPr>
        <p:spPr bwMode="auto">
          <a:xfrm>
            <a:off x="1224781" y="2243681"/>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GOAL</a:t>
            </a:r>
          </a:p>
        </p:txBody>
      </p:sp>
      <p:sp>
        <p:nvSpPr>
          <p:cNvPr id="10" name="TextBox 9">
            <a:extLst>
              <a:ext uri="{FF2B5EF4-FFF2-40B4-BE49-F238E27FC236}">
                <a16:creationId xmlns:a16="http://schemas.microsoft.com/office/drawing/2014/main" id="{9D054137-CCA9-92E4-3FEA-0DDCB406CB43}"/>
              </a:ext>
            </a:extLst>
          </p:cNvPr>
          <p:cNvSpPr txBox="1"/>
          <p:nvPr/>
        </p:nvSpPr>
        <p:spPr>
          <a:xfrm>
            <a:off x="5192713" y="1753635"/>
            <a:ext cx="6351464" cy="2086221"/>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p>
            <a:pPr marL="285750" indent="-285750">
              <a:spcAft>
                <a:spcPts val="800"/>
              </a:spcAft>
              <a:buFont typeface="Arial"/>
              <a:buChar char="•"/>
              <a:defRPr/>
            </a:pPr>
            <a:r>
              <a:rPr lang="en-US" sz="1400">
                <a:solidFill>
                  <a:schemeClr val="accent2"/>
                </a:solidFill>
                <a:latin typeface="Arial" panose="020B0604020202020204"/>
              </a:rPr>
              <a:t>Improve Go To Market Strategy – increase sales win rate &amp; identify new revenue streamlines</a:t>
            </a:r>
          </a:p>
          <a:p>
            <a:pPr marL="285750" indent="-285750">
              <a:spcAft>
                <a:spcPts val="800"/>
              </a:spcAft>
              <a:buFont typeface="Arial"/>
              <a:buChar char="•"/>
              <a:defRPr/>
            </a:pPr>
            <a:r>
              <a:rPr lang="en-US" sz="1400">
                <a:solidFill>
                  <a:schemeClr val="accent2"/>
                </a:solidFill>
                <a:ea typeface="+mn-lt"/>
                <a:cs typeface="+mn-lt"/>
              </a:rPr>
              <a:t>Visibility on </a:t>
            </a:r>
            <a:r>
              <a:rPr lang="en-US" sz="1400" err="1">
                <a:solidFill>
                  <a:schemeClr val="accent2"/>
                </a:solidFill>
                <a:ea typeface="+mn-lt"/>
                <a:cs typeface="+mn-lt"/>
              </a:rPr>
              <a:t>MedSci</a:t>
            </a:r>
            <a:r>
              <a:rPr lang="en-US" sz="1400">
                <a:solidFill>
                  <a:schemeClr val="accent2"/>
                </a:solidFill>
                <a:ea typeface="+mn-lt"/>
                <a:cs typeface="+mn-lt"/>
              </a:rPr>
              <a:t> area performance</a:t>
            </a:r>
          </a:p>
          <a:p>
            <a:pPr marL="285750" indent="-285750">
              <a:spcAft>
                <a:spcPts val="800"/>
              </a:spcAft>
              <a:buFont typeface="Arial"/>
              <a:buChar char="•"/>
              <a:defRPr/>
            </a:pPr>
            <a:r>
              <a:rPr lang="en-US" sz="1400">
                <a:solidFill>
                  <a:schemeClr val="accent2"/>
                </a:solidFill>
                <a:ea typeface="+mn-lt"/>
                <a:cs typeface="+mn-lt"/>
              </a:rPr>
              <a:t>Weekly real time reporting for Leadership and PICs. </a:t>
            </a:r>
          </a:p>
          <a:p>
            <a:pPr marL="285750" indent="-285750">
              <a:spcAft>
                <a:spcPts val="800"/>
              </a:spcAft>
              <a:buFont typeface="Arial"/>
              <a:buChar char="•"/>
              <a:defRPr/>
            </a:pPr>
            <a:r>
              <a:rPr lang="en-US" sz="1400">
                <a:solidFill>
                  <a:schemeClr val="accent2"/>
                </a:solidFill>
                <a:ea typeface="+mn-lt"/>
                <a:cs typeface="+mn-lt"/>
              </a:rPr>
              <a:t>Clear KPIs &amp; metrics</a:t>
            </a:r>
          </a:p>
          <a:p>
            <a:pPr marL="285750" indent="-285750">
              <a:spcAft>
                <a:spcPts val="800"/>
              </a:spcAft>
              <a:buFont typeface="Arial"/>
              <a:buChar char="•"/>
              <a:defRPr/>
            </a:pPr>
            <a:r>
              <a:rPr lang="en-US" sz="1400">
                <a:solidFill>
                  <a:schemeClr val="accent2"/>
                </a:solidFill>
                <a:ea typeface="+mn-lt"/>
                <a:cs typeface="+mn-lt"/>
              </a:rPr>
              <a:t>Individualized reporting for ~ 20 unique PICs </a:t>
            </a:r>
            <a:r>
              <a:rPr lang="en-US" sz="1200">
                <a:solidFill>
                  <a:schemeClr val="accent2"/>
                </a:solidFill>
                <a:ea typeface="+mn-lt"/>
                <a:cs typeface="+mn-lt"/>
              </a:rPr>
              <a:t>(distributed every 2 weeks via email)</a:t>
            </a:r>
            <a:endParaRPr lang="en-US" sz="1600" b="1">
              <a:solidFill>
                <a:schemeClr val="accent2"/>
              </a:solidFill>
              <a:ea typeface="ＭＳ Ｐゴシック" charset="-128"/>
            </a:endParaRPr>
          </a:p>
        </p:txBody>
      </p:sp>
      <p:sp>
        <p:nvSpPr>
          <p:cNvPr id="11" name="Rectangle: Rounded Corners 28">
            <a:extLst>
              <a:ext uri="{FF2B5EF4-FFF2-40B4-BE49-F238E27FC236}">
                <a16:creationId xmlns:a16="http://schemas.microsoft.com/office/drawing/2014/main" id="{14B0A146-FEE9-0AD0-854B-0E79DA8DBCD2}"/>
              </a:ext>
            </a:extLst>
          </p:cNvPr>
          <p:cNvSpPr/>
          <p:nvPr/>
        </p:nvSpPr>
        <p:spPr bwMode="auto">
          <a:xfrm>
            <a:off x="7214235" y="1512880"/>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BENEFITS</a:t>
            </a:r>
          </a:p>
        </p:txBody>
      </p:sp>
      <p:sp>
        <p:nvSpPr>
          <p:cNvPr id="13" name="TextBox 12">
            <a:extLst>
              <a:ext uri="{FF2B5EF4-FFF2-40B4-BE49-F238E27FC236}">
                <a16:creationId xmlns:a16="http://schemas.microsoft.com/office/drawing/2014/main" id="{C28E0281-5214-3ABC-D206-45042E6F7163}"/>
              </a:ext>
            </a:extLst>
          </p:cNvPr>
          <p:cNvSpPr txBox="1"/>
          <p:nvPr/>
        </p:nvSpPr>
        <p:spPr>
          <a:xfrm>
            <a:off x="5113218" y="4197962"/>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marL="0" indent="0">
              <a:buNone/>
            </a:pPr>
            <a:endParaRPr lang="en-US" b="0"/>
          </a:p>
        </p:txBody>
      </p:sp>
      <p:sp>
        <p:nvSpPr>
          <p:cNvPr id="12" name="Rectangle: Rounded Corners 28">
            <a:extLst>
              <a:ext uri="{FF2B5EF4-FFF2-40B4-BE49-F238E27FC236}">
                <a16:creationId xmlns:a16="http://schemas.microsoft.com/office/drawing/2014/main" id="{58F63DB9-85FD-9DF0-012B-E0FD4BB21CB1}"/>
              </a:ext>
            </a:extLst>
          </p:cNvPr>
          <p:cNvSpPr/>
          <p:nvPr/>
        </p:nvSpPr>
        <p:spPr bwMode="auto">
          <a:xfrm>
            <a:off x="5487489" y="3971672"/>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Data Sources</a:t>
            </a:r>
          </a:p>
        </p:txBody>
      </p:sp>
      <p:sp>
        <p:nvSpPr>
          <p:cNvPr id="60" name="Isosceles Triangle 59">
            <a:extLst>
              <a:ext uri="{FF2B5EF4-FFF2-40B4-BE49-F238E27FC236}">
                <a16:creationId xmlns:a16="http://schemas.microsoft.com/office/drawing/2014/main" id="{E6E9DB36-224E-38C6-014E-5D1807A51C06}"/>
              </a:ext>
            </a:extLst>
          </p:cNvPr>
          <p:cNvSpPr/>
          <p:nvPr/>
        </p:nvSpPr>
        <p:spPr>
          <a:xfrm rot="5400000">
            <a:off x="4327045" y="3634523"/>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 name="TextBox 4">
            <a:extLst>
              <a:ext uri="{FF2B5EF4-FFF2-40B4-BE49-F238E27FC236}">
                <a16:creationId xmlns:a16="http://schemas.microsoft.com/office/drawing/2014/main" id="{2E5CDE36-5BC8-1F9A-62A6-73810D3A0594}"/>
              </a:ext>
            </a:extLst>
          </p:cNvPr>
          <p:cNvSpPr txBox="1"/>
          <p:nvPr/>
        </p:nvSpPr>
        <p:spPr>
          <a:xfrm>
            <a:off x="320561" y="1239547"/>
            <a:ext cx="5572726" cy="338554"/>
          </a:xfrm>
          <a:prstGeom prst="rect">
            <a:avLst/>
          </a:prstGeom>
          <a:noFill/>
        </p:spPr>
        <p:txBody>
          <a:bodyPr wrap="square" rtlCol="0">
            <a:spAutoFit/>
          </a:bodyPr>
          <a:lstStyle/>
          <a:p>
            <a:r>
              <a:rPr lang="en-US" sz="1600" b="1" i="1">
                <a:solidFill>
                  <a:schemeClr val="accent1"/>
                </a:solidFill>
              </a:rPr>
              <a:t>Project Status: </a:t>
            </a:r>
            <a:r>
              <a:rPr lang="en-US" sz="1600" b="1" i="1">
                <a:solidFill>
                  <a:schemeClr val="accent2"/>
                </a:solidFill>
                <a:cs typeface="Arial"/>
              </a:rPr>
              <a:t>Completed</a:t>
            </a:r>
            <a:endParaRPr lang="en-US" sz="1600" i="1">
              <a:solidFill>
                <a:schemeClr val="accent2"/>
              </a:solidFill>
            </a:endParaRPr>
          </a:p>
        </p:txBody>
      </p:sp>
      <p:sp>
        <p:nvSpPr>
          <p:cNvPr id="25" name="TextBox 24">
            <a:extLst>
              <a:ext uri="{FF2B5EF4-FFF2-40B4-BE49-F238E27FC236}">
                <a16:creationId xmlns:a16="http://schemas.microsoft.com/office/drawing/2014/main" id="{7380906E-2576-9F2B-3601-714CA38433B0}"/>
              </a:ext>
            </a:extLst>
          </p:cNvPr>
          <p:cNvSpPr txBox="1"/>
          <p:nvPr/>
        </p:nvSpPr>
        <p:spPr>
          <a:xfrm>
            <a:off x="8487212" y="4168547"/>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a:spcAft>
                <a:spcPts val="600"/>
              </a:spcAft>
            </a:pPr>
            <a:r>
              <a:rPr lang="en-US" sz="1200" b="0"/>
              <a:t>Opportunity Overview</a:t>
            </a:r>
          </a:p>
          <a:p>
            <a:pPr>
              <a:spcAft>
                <a:spcPts val="600"/>
              </a:spcAft>
            </a:pPr>
            <a:r>
              <a:rPr lang="en-US" sz="1200" b="0"/>
              <a:t>TCV (Won, Lost, Pipe)</a:t>
            </a:r>
          </a:p>
          <a:p>
            <a:pPr>
              <a:spcAft>
                <a:spcPts val="600"/>
              </a:spcAft>
            </a:pPr>
            <a:r>
              <a:rPr lang="en-US" sz="1200" b="0"/>
              <a:t>Revenue</a:t>
            </a:r>
          </a:p>
          <a:p>
            <a:pPr>
              <a:spcAft>
                <a:spcPts val="600"/>
              </a:spcAft>
            </a:pPr>
            <a:r>
              <a:rPr lang="en-US" sz="1200" b="0"/>
              <a:t>Won/Loss Opportunities</a:t>
            </a:r>
          </a:p>
          <a:p>
            <a:pPr>
              <a:spcAft>
                <a:spcPts val="600"/>
              </a:spcAft>
            </a:pPr>
            <a:r>
              <a:rPr lang="en-US" sz="1200" b="0"/>
              <a:t>Win Rate</a:t>
            </a:r>
          </a:p>
          <a:p>
            <a:pPr>
              <a:spcAft>
                <a:spcPts val="600"/>
              </a:spcAft>
            </a:pPr>
            <a:r>
              <a:rPr lang="en-US" sz="1200" b="0"/>
              <a:t>Top 15 clients</a:t>
            </a:r>
          </a:p>
        </p:txBody>
      </p:sp>
      <p:sp>
        <p:nvSpPr>
          <p:cNvPr id="26" name="Rectangle: Rounded Corners 28">
            <a:extLst>
              <a:ext uri="{FF2B5EF4-FFF2-40B4-BE49-F238E27FC236}">
                <a16:creationId xmlns:a16="http://schemas.microsoft.com/office/drawing/2014/main" id="{45D5399E-DD71-A489-0A3B-C415DF164062}"/>
              </a:ext>
            </a:extLst>
          </p:cNvPr>
          <p:cNvSpPr/>
          <p:nvPr/>
        </p:nvSpPr>
        <p:spPr bwMode="auto">
          <a:xfrm>
            <a:off x="8861487" y="3932744"/>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rgbClr val="FFFFFF"/>
                </a:solidFill>
                <a:latin typeface="Arial" panose="020B0604020202020204"/>
                <a:cs typeface="Segoe UI Semilight" charset="0"/>
              </a:rPr>
              <a:t>KPIs</a:t>
            </a:r>
            <a:endPar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endParaRPr>
          </a:p>
        </p:txBody>
      </p:sp>
      <p:pic>
        <p:nvPicPr>
          <p:cNvPr id="2" name="Picture 3" descr="Salesforce logo">
            <a:extLst>
              <a:ext uri="{FF2B5EF4-FFF2-40B4-BE49-F238E27FC236}">
                <a16:creationId xmlns:a16="http://schemas.microsoft.com/office/drawing/2014/main" id="{D0D35502-AC76-21DA-1EA1-50C1AF22C2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793" y="4855349"/>
            <a:ext cx="998933" cy="6659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company name&#10;&#10;Description automatically generated">
            <a:extLst>
              <a:ext uri="{FF2B5EF4-FFF2-40B4-BE49-F238E27FC236}">
                <a16:creationId xmlns:a16="http://schemas.microsoft.com/office/drawing/2014/main" id="{0181F7EC-5833-9600-B1C2-44AFF946CAAF}"/>
              </a:ext>
            </a:extLst>
          </p:cNvPr>
          <p:cNvPicPr>
            <a:picLocks noChangeAspect="1"/>
          </p:cNvPicPr>
          <p:nvPr/>
        </p:nvPicPr>
        <p:blipFill rotWithShape="1">
          <a:blip r:embed="rId7">
            <a:clrChange>
              <a:clrFrom>
                <a:srgbClr val="FFFFFF"/>
              </a:clrFrom>
              <a:clrTo>
                <a:srgbClr val="FFFFFF">
                  <a:alpha val="0"/>
                </a:srgbClr>
              </a:clrTo>
            </a:clrChange>
          </a:blip>
          <a:srcRect l="14913" t="18533" r="16409" b="29186"/>
          <a:stretch/>
        </p:blipFill>
        <p:spPr>
          <a:xfrm>
            <a:off x="6582241" y="4764439"/>
            <a:ext cx="1352555" cy="665955"/>
          </a:xfrm>
          <a:prstGeom prst="rect">
            <a:avLst/>
          </a:prstGeom>
          <a:noFill/>
        </p:spPr>
      </p:pic>
      <p:pic>
        <p:nvPicPr>
          <p:cNvPr id="15" name="Graphic 14">
            <a:extLst>
              <a:ext uri="{FF2B5EF4-FFF2-40B4-BE49-F238E27FC236}">
                <a16:creationId xmlns:a16="http://schemas.microsoft.com/office/drawing/2014/main" id="{1F611419-044A-7DFD-E379-06008D848C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36192" y="5202100"/>
            <a:ext cx="640080" cy="640080"/>
          </a:xfrm>
          <a:prstGeom prst="rect">
            <a:avLst/>
          </a:prstGeom>
        </p:spPr>
      </p:pic>
      <p:sp>
        <p:nvSpPr>
          <p:cNvPr id="16" name="TextBox 15">
            <a:extLst>
              <a:ext uri="{FF2B5EF4-FFF2-40B4-BE49-F238E27FC236}">
                <a16:creationId xmlns:a16="http://schemas.microsoft.com/office/drawing/2014/main" id="{25681E8D-62EC-E593-A78F-DE565FC269D4}"/>
              </a:ext>
            </a:extLst>
          </p:cNvPr>
          <p:cNvSpPr txBox="1"/>
          <p:nvPr/>
        </p:nvSpPr>
        <p:spPr>
          <a:xfrm>
            <a:off x="2078750" y="5397181"/>
            <a:ext cx="1179199" cy="307777"/>
          </a:xfrm>
          <a:prstGeom prst="rect">
            <a:avLst/>
          </a:prstGeom>
          <a:noFill/>
        </p:spPr>
        <p:txBody>
          <a:bodyPr wrap="square" rtlCol="0">
            <a:spAutoFit/>
          </a:bodyPr>
          <a:lstStyle/>
          <a:p>
            <a:r>
              <a:rPr lang="es-ES" sz="1400" b="1">
                <a:solidFill>
                  <a:schemeClr val="accent1"/>
                </a:solidFill>
                <a:hlinkClick r:id="rId10">
                  <a:extLst>
                    <a:ext uri="{A12FA001-AC4F-418D-AE19-62706E023703}">
                      <ahyp:hlinkClr xmlns:ahyp="http://schemas.microsoft.com/office/drawing/2018/hyperlinkcolor" val="tx"/>
                    </a:ext>
                  </a:extLst>
                </a:hlinkClick>
              </a:rPr>
              <a:t>Dashboard</a:t>
            </a:r>
            <a:endParaRPr lang="es-ES" sz="1400" b="1">
              <a:solidFill>
                <a:schemeClr val="accent1"/>
              </a:solidFill>
            </a:endParaRPr>
          </a:p>
        </p:txBody>
      </p:sp>
    </p:spTree>
    <p:extLst>
      <p:ext uri="{BB962C8B-B14F-4D97-AF65-F5344CB8AC3E}">
        <p14:creationId xmlns:p14="http://schemas.microsoft.com/office/powerpoint/2010/main" val="1970585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569AC24-D204-49E9-88C7-8DCC12F0969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7569AC24-D204-49E9-88C7-8DCC12F096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43" name="Picture 42">
            <a:extLst>
              <a:ext uri="{FF2B5EF4-FFF2-40B4-BE49-F238E27FC236}">
                <a16:creationId xmlns:a16="http://schemas.microsoft.com/office/drawing/2014/main" id="{0F03B041-BDA6-49ED-AFC0-106BA6619377}"/>
              </a:ext>
            </a:extLst>
          </p:cNvPr>
          <p:cNvPicPr>
            <a:picLocks noChangeAspect="1"/>
          </p:cNvPicPr>
          <p:nvPr/>
        </p:nvPicPr>
        <p:blipFill>
          <a:blip r:embed="rId5"/>
          <a:stretch>
            <a:fillRect/>
          </a:stretch>
        </p:blipFill>
        <p:spPr>
          <a:xfrm>
            <a:off x="361597" y="2150795"/>
            <a:ext cx="3992098" cy="4420333"/>
          </a:xfrm>
          <a:prstGeom prst="rect">
            <a:avLst/>
          </a:prstGeom>
        </p:spPr>
      </p:pic>
      <p:pic>
        <p:nvPicPr>
          <p:cNvPr id="46" name="Picture 45">
            <a:extLst>
              <a:ext uri="{FF2B5EF4-FFF2-40B4-BE49-F238E27FC236}">
                <a16:creationId xmlns:a16="http://schemas.microsoft.com/office/drawing/2014/main" id="{C77BC187-CD30-4A82-997C-E03E75CF0C02}"/>
              </a:ext>
            </a:extLst>
          </p:cNvPr>
          <p:cNvPicPr>
            <a:picLocks noChangeAspect="1"/>
          </p:cNvPicPr>
          <p:nvPr/>
        </p:nvPicPr>
        <p:blipFill>
          <a:blip r:embed="rId6"/>
          <a:stretch>
            <a:fillRect/>
          </a:stretch>
        </p:blipFill>
        <p:spPr>
          <a:xfrm>
            <a:off x="1934740" y="3488864"/>
            <a:ext cx="4201898" cy="24079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7" name="Picture 46">
            <a:extLst>
              <a:ext uri="{FF2B5EF4-FFF2-40B4-BE49-F238E27FC236}">
                <a16:creationId xmlns:a16="http://schemas.microsoft.com/office/drawing/2014/main" id="{2F1742B3-E73F-4FC8-9DD9-47BA67325CAE}"/>
              </a:ext>
            </a:extLst>
          </p:cNvPr>
          <p:cNvPicPr>
            <a:picLocks noChangeAspect="1"/>
          </p:cNvPicPr>
          <p:nvPr/>
        </p:nvPicPr>
        <p:blipFill>
          <a:blip r:embed="rId7"/>
          <a:stretch>
            <a:fillRect/>
          </a:stretch>
        </p:blipFill>
        <p:spPr>
          <a:xfrm>
            <a:off x="6392873" y="2150795"/>
            <a:ext cx="3992098" cy="21937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1" name="Picture 50">
            <a:extLst>
              <a:ext uri="{FF2B5EF4-FFF2-40B4-BE49-F238E27FC236}">
                <a16:creationId xmlns:a16="http://schemas.microsoft.com/office/drawing/2014/main" id="{16A6420D-A82C-4FEF-BC21-DA458DB38C50}"/>
              </a:ext>
            </a:extLst>
          </p:cNvPr>
          <p:cNvPicPr>
            <a:picLocks noChangeAspect="1"/>
          </p:cNvPicPr>
          <p:nvPr/>
        </p:nvPicPr>
        <p:blipFill>
          <a:blip r:embed="rId8"/>
          <a:stretch>
            <a:fillRect/>
          </a:stretch>
        </p:blipFill>
        <p:spPr>
          <a:xfrm>
            <a:off x="7620001" y="3542273"/>
            <a:ext cx="4090943" cy="22428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2" name="TextBox 51">
            <a:extLst>
              <a:ext uri="{FF2B5EF4-FFF2-40B4-BE49-F238E27FC236}">
                <a16:creationId xmlns:a16="http://schemas.microsoft.com/office/drawing/2014/main" id="{44423D4A-A538-4475-A58F-32415397B430}"/>
              </a:ext>
            </a:extLst>
          </p:cNvPr>
          <p:cNvSpPr txBox="1"/>
          <p:nvPr/>
        </p:nvSpPr>
        <p:spPr>
          <a:xfrm>
            <a:off x="1537520" y="1716513"/>
            <a:ext cx="2272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005587"/>
                </a:solidFill>
                <a:effectLst/>
                <a:uLnTx/>
                <a:uFillTx/>
                <a:latin typeface="Arial" panose="020B0604020202020204"/>
                <a:ea typeface="+mn-ea"/>
                <a:cs typeface="+mn-cs"/>
              </a:rPr>
              <a:t>General Overview</a:t>
            </a:r>
          </a:p>
        </p:txBody>
      </p:sp>
      <p:sp>
        <p:nvSpPr>
          <p:cNvPr id="53" name="TextBox 52">
            <a:extLst>
              <a:ext uri="{FF2B5EF4-FFF2-40B4-BE49-F238E27FC236}">
                <a16:creationId xmlns:a16="http://schemas.microsoft.com/office/drawing/2014/main" id="{9C2CC477-E9A3-4DEA-BF8B-28882C9B246A}"/>
              </a:ext>
            </a:extLst>
          </p:cNvPr>
          <p:cNvSpPr txBox="1"/>
          <p:nvPr/>
        </p:nvSpPr>
        <p:spPr>
          <a:xfrm>
            <a:off x="7620001" y="1758226"/>
            <a:ext cx="227268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a:ln>
                  <a:noFill/>
                </a:ln>
                <a:solidFill>
                  <a:srgbClr val="005587"/>
                </a:solidFill>
                <a:effectLst/>
                <a:uLnTx/>
                <a:uFillTx/>
                <a:latin typeface="Arial" panose="020B0604020202020204"/>
                <a:ea typeface="+mn-ea"/>
                <a:cs typeface="+mn-cs"/>
              </a:rPr>
              <a:t>PIC Overview</a:t>
            </a:r>
          </a:p>
        </p:txBody>
      </p:sp>
      <p:sp>
        <p:nvSpPr>
          <p:cNvPr id="14" name="TextBox 13">
            <a:extLst>
              <a:ext uri="{FF2B5EF4-FFF2-40B4-BE49-F238E27FC236}">
                <a16:creationId xmlns:a16="http://schemas.microsoft.com/office/drawing/2014/main" id="{38C35ACF-F68A-43E9-B657-273E766B4A44}"/>
              </a:ext>
            </a:extLst>
          </p:cNvPr>
          <p:cNvSpPr txBox="1"/>
          <p:nvPr/>
        </p:nvSpPr>
        <p:spPr>
          <a:xfrm>
            <a:off x="151795" y="4692833"/>
            <a:ext cx="1806313" cy="707886"/>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606B71"/>
                </a:solidFill>
                <a:effectLst/>
                <a:uLnTx/>
                <a:uFillTx/>
                <a:latin typeface="Arial" panose="020B0604020202020204"/>
                <a:ea typeface="+mn-ea"/>
                <a:cs typeface="+mn-cs"/>
              </a:rPr>
              <a:t>Dashboard focus on Opportunities lost after Stage 4 where proposal has already been made to client</a:t>
            </a:r>
          </a:p>
        </p:txBody>
      </p:sp>
      <p:cxnSp>
        <p:nvCxnSpPr>
          <p:cNvPr id="15" name="Straight Connector 14">
            <a:extLst>
              <a:ext uri="{FF2B5EF4-FFF2-40B4-BE49-F238E27FC236}">
                <a16:creationId xmlns:a16="http://schemas.microsoft.com/office/drawing/2014/main" id="{3FF0A7E5-3626-4B09-9978-C812A3901FDC}"/>
              </a:ext>
            </a:extLst>
          </p:cNvPr>
          <p:cNvCxnSpPr>
            <a:cxnSpLocks/>
          </p:cNvCxnSpPr>
          <p:nvPr/>
        </p:nvCxnSpPr>
        <p:spPr>
          <a:xfrm flipV="1">
            <a:off x="898641" y="4393109"/>
            <a:ext cx="0" cy="327250"/>
          </a:xfrm>
          <a:prstGeom prst="line">
            <a:avLst/>
          </a:prstGeom>
          <a:ln w="12700">
            <a:solidFill>
              <a:schemeClr val="bg1">
                <a:lumMod val="5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C3BD7C-474D-4DB9-882A-DF09FED3260E}"/>
              </a:ext>
            </a:extLst>
          </p:cNvPr>
          <p:cNvSpPr txBox="1"/>
          <p:nvPr/>
        </p:nvSpPr>
        <p:spPr>
          <a:xfrm>
            <a:off x="6420166" y="6017130"/>
            <a:ext cx="3100935" cy="553998"/>
          </a:xfrm>
          <a:prstGeom prst="rect">
            <a:avLst/>
          </a:prstGeom>
          <a:solidFill>
            <a:srgbClr val="FFFFFF">
              <a:alpha val="23922"/>
            </a:srgb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a:ln>
                  <a:noFill/>
                </a:ln>
                <a:solidFill>
                  <a:srgbClr val="606B71"/>
                </a:solidFill>
                <a:effectLst/>
                <a:uLnTx/>
                <a:uFillTx/>
                <a:latin typeface="Arial" panose="020B0604020202020204"/>
                <a:ea typeface="+mn-ea"/>
                <a:cs typeface="+mn-cs"/>
              </a:rPr>
              <a:t>Dashboard enables to filter #Opportunities, TCV and Revenue generated by different elements: Date, PIC, Client, Delivery Country, COE… </a:t>
            </a:r>
          </a:p>
        </p:txBody>
      </p:sp>
      <p:sp>
        <p:nvSpPr>
          <p:cNvPr id="2" name="Rectangle 1">
            <a:extLst>
              <a:ext uri="{FF2B5EF4-FFF2-40B4-BE49-F238E27FC236}">
                <a16:creationId xmlns:a16="http://schemas.microsoft.com/office/drawing/2014/main" id="{87A27BCF-ACE8-AEF2-9D53-A028698BF97D}"/>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err="1"/>
              <a:t>MedSci</a:t>
            </a:r>
            <a:r>
              <a:rPr lang="es-ES" sz="2400"/>
              <a:t> </a:t>
            </a:r>
            <a:r>
              <a:rPr lang="es-ES" sz="2400" err="1"/>
              <a:t>Opportunity</a:t>
            </a:r>
            <a:r>
              <a:rPr lang="es-ES" sz="2400"/>
              <a:t> </a:t>
            </a:r>
            <a:r>
              <a:rPr lang="es-ES" sz="2400" err="1"/>
              <a:t>Tracker</a:t>
            </a:r>
            <a:endParaRPr lang="en-US" sz="2400" kern="0"/>
          </a:p>
        </p:txBody>
      </p:sp>
      <p:sp>
        <p:nvSpPr>
          <p:cNvPr id="3" name="Rectangle 2">
            <a:extLst>
              <a:ext uri="{FF2B5EF4-FFF2-40B4-BE49-F238E27FC236}">
                <a16:creationId xmlns:a16="http://schemas.microsoft.com/office/drawing/2014/main" id="{CAA70EF3-9B82-1758-C3A8-B1807F003F35}"/>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pic>
        <p:nvPicPr>
          <p:cNvPr id="6" name="Graphic 5">
            <a:extLst>
              <a:ext uri="{FF2B5EF4-FFF2-40B4-BE49-F238E27FC236}">
                <a16:creationId xmlns:a16="http://schemas.microsoft.com/office/drawing/2014/main" id="{B7AC4A0A-0423-EB52-7775-06B0E04F64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84971" y="494936"/>
            <a:ext cx="640080" cy="640080"/>
          </a:xfrm>
          <a:prstGeom prst="rect">
            <a:avLst/>
          </a:prstGeom>
        </p:spPr>
      </p:pic>
      <p:sp>
        <p:nvSpPr>
          <p:cNvPr id="7" name="TextBox 6">
            <a:extLst>
              <a:ext uri="{FF2B5EF4-FFF2-40B4-BE49-F238E27FC236}">
                <a16:creationId xmlns:a16="http://schemas.microsoft.com/office/drawing/2014/main" id="{8B474024-8A37-09CC-9AE5-AEBF69596D01}"/>
              </a:ext>
            </a:extLst>
          </p:cNvPr>
          <p:cNvSpPr txBox="1"/>
          <p:nvPr/>
        </p:nvSpPr>
        <p:spPr>
          <a:xfrm>
            <a:off x="10918385" y="606496"/>
            <a:ext cx="1179199" cy="523220"/>
          </a:xfrm>
          <a:prstGeom prst="rect">
            <a:avLst/>
          </a:prstGeom>
          <a:noFill/>
        </p:spPr>
        <p:txBody>
          <a:bodyPr wrap="square" rtlCol="0">
            <a:spAutoFit/>
          </a:bodyPr>
          <a:lstStyle/>
          <a:p>
            <a:r>
              <a:rPr lang="es-ES" sz="1400" b="1">
                <a:solidFill>
                  <a:schemeClr val="accent1"/>
                </a:solidFill>
                <a:hlinkClick r:id="rId11">
                  <a:extLst>
                    <a:ext uri="{A12FA001-AC4F-418D-AE19-62706E023703}">
                      <ahyp:hlinkClr xmlns:ahyp="http://schemas.microsoft.com/office/drawing/2018/hyperlinkcolor" val="tx"/>
                    </a:ext>
                  </a:extLst>
                </a:hlinkClick>
              </a:rPr>
              <a:t>Link </a:t>
            </a:r>
            <a:r>
              <a:rPr lang="es-ES" sz="1400" b="1" err="1">
                <a:solidFill>
                  <a:schemeClr val="accent1"/>
                </a:solidFill>
                <a:hlinkClick r:id="rId11">
                  <a:extLst>
                    <a:ext uri="{A12FA001-AC4F-418D-AE19-62706E023703}">
                      <ahyp:hlinkClr xmlns:ahyp="http://schemas.microsoft.com/office/drawing/2018/hyperlinkcolor" val="tx"/>
                    </a:ext>
                  </a:extLst>
                </a:hlinkClick>
              </a:rPr>
              <a:t>to</a:t>
            </a:r>
            <a:r>
              <a:rPr lang="es-ES" sz="1400" b="1">
                <a:solidFill>
                  <a:schemeClr val="accent1"/>
                </a:solidFill>
                <a:hlinkClick r:id="rId11">
                  <a:extLst>
                    <a:ext uri="{A12FA001-AC4F-418D-AE19-62706E023703}">
                      <ahyp:hlinkClr xmlns:ahyp="http://schemas.microsoft.com/office/drawing/2018/hyperlinkcolor" val="tx"/>
                    </a:ext>
                  </a:extLst>
                </a:hlinkClick>
              </a:rPr>
              <a:t> Dashboard</a:t>
            </a:r>
            <a:endParaRPr lang="es-ES" sz="1400" b="1">
              <a:solidFill>
                <a:schemeClr val="accent1"/>
              </a:solidFill>
            </a:endParaRPr>
          </a:p>
        </p:txBody>
      </p:sp>
      <p:sp>
        <p:nvSpPr>
          <p:cNvPr id="8" name="TextBox 7">
            <a:extLst>
              <a:ext uri="{FF2B5EF4-FFF2-40B4-BE49-F238E27FC236}">
                <a16:creationId xmlns:a16="http://schemas.microsoft.com/office/drawing/2014/main" id="{D038F381-5340-0F57-9366-447EBE00DEF9}"/>
              </a:ext>
            </a:extLst>
          </p:cNvPr>
          <p:cNvSpPr txBox="1"/>
          <p:nvPr/>
        </p:nvSpPr>
        <p:spPr>
          <a:xfrm>
            <a:off x="4353694" y="2399038"/>
            <a:ext cx="1742305" cy="830997"/>
          </a:xfrm>
          <a:prstGeom prst="rect">
            <a:avLst/>
          </a:prstGeom>
          <a:solidFill>
            <a:schemeClr val="accent1">
              <a:lumMod val="20000"/>
              <a:lumOff val="80000"/>
            </a:schemeClr>
          </a:solidFill>
        </p:spPr>
        <p:txBody>
          <a:bodyPr wrap="square" rtlCol="0">
            <a:spAutoFit/>
          </a:bodyPr>
          <a:lstStyle/>
          <a:p>
            <a:pPr algn="ctr"/>
            <a:r>
              <a:rPr lang="en-US" sz="1200">
                <a:solidFill>
                  <a:schemeClr val="accent2"/>
                </a:solidFill>
              </a:rPr>
              <a:t>Dashboard with an overview for full </a:t>
            </a:r>
            <a:r>
              <a:rPr lang="en-US" sz="1200" err="1">
                <a:solidFill>
                  <a:schemeClr val="accent2"/>
                </a:solidFill>
              </a:rPr>
              <a:t>MedSci</a:t>
            </a:r>
            <a:r>
              <a:rPr lang="en-US" sz="1200">
                <a:solidFill>
                  <a:schemeClr val="accent2"/>
                </a:solidFill>
              </a:rPr>
              <a:t> team available for Leadership team</a:t>
            </a:r>
          </a:p>
        </p:txBody>
      </p:sp>
      <p:sp>
        <p:nvSpPr>
          <p:cNvPr id="9" name="TextBox 8">
            <a:extLst>
              <a:ext uri="{FF2B5EF4-FFF2-40B4-BE49-F238E27FC236}">
                <a16:creationId xmlns:a16="http://schemas.microsoft.com/office/drawing/2014/main" id="{FBC2A622-23AA-A20A-F28D-07518F75FB65}"/>
              </a:ext>
            </a:extLst>
          </p:cNvPr>
          <p:cNvSpPr txBox="1"/>
          <p:nvPr/>
        </p:nvSpPr>
        <p:spPr>
          <a:xfrm>
            <a:off x="10384971" y="2399037"/>
            <a:ext cx="1634163" cy="830997"/>
          </a:xfrm>
          <a:prstGeom prst="rect">
            <a:avLst/>
          </a:prstGeom>
          <a:solidFill>
            <a:schemeClr val="accent1">
              <a:lumMod val="20000"/>
              <a:lumOff val="80000"/>
            </a:schemeClr>
          </a:solidFill>
        </p:spPr>
        <p:txBody>
          <a:bodyPr wrap="square" rtlCol="0">
            <a:spAutoFit/>
          </a:bodyPr>
          <a:lstStyle/>
          <a:p>
            <a:pPr algn="ctr"/>
            <a:r>
              <a:rPr lang="en-US" sz="1200">
                <a:solidFill>
                  <a:schemeClr val="accent2"/>
                </a:solidFill>
              </a:rPr>
              <a:t>Dashboard with an overview per each individual PIC available to each PIC</a:t>
            </a:r>
          </a:p>
        </p:txBody>
      </p:sp>
    </p:spTree>
    <p:extLst>
      <p:ext uri="{BB962C8B-B14F-4D97-AF65-F5344CB8AC3E}">
        <p14:creationId xmlns:p14="http://schemas.microsoft.com/office/powerpoint/2010/main" val="2567192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7569AC24-D204-49E9-88C7-8DCC12F09696}"/>
              </a:ext>
            </a:extLst>
          </p:cNvPr>
          <p:cNvGraphicFramePr>
            <a:graphicFrameLocks noChangeAspect="1"/>
          </p:cNvGraphicFramePr>
          <p:nvPr>
            <p:custDataLst>
              <p:tags r:id="rId1"/>
            </p:custDataLst>
            <p:extLst>
              <p:ext uri="{D42A27DB-BD31-4B8C-83A1-F6EECF244321}">
                <p14:modId xmlns:p14="http://schemas.microsoft.com/office/powerpoint/2010/main" val="29660587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4" name="Object 3" hidden="1">
                        <a:extLst>
                          <a:ext uri="{FF2B5EF4-FFF2-40B4-BE49-F238E27FC236}">
                            <a16:creationId xmlns:a16="http://schemas.microsoft.com/office/drawing/2014/main" id="{7569AC24-D204-49E9-88C7-8DCC12F0969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87A27BCF-ACE8-AEF2-9D53-A028698BF97D}"/>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err="1"/>
              <a:t>MedSci</a:t>
            </a:r>
            <a:r>
              <a:rPr lang="es-ES" sz="2400"/>
              <a:t> </a:t>
            </a:r>
            <a:r>
              <a:rPr lang="es-ES" sz="2400" err="1"/>
              <a:t>Opportunity</a:t>
            </a:r>
            <a:r>
              <a:rPr lang="es-ES" sz="2400"/>
              <a:t> </a:t>
            </a:r>
            <a:r>
              <a:rPr lang="es-ES" sz="2400" err="1"/>
              <a:t>Tracker</a:t>
            </a:r>
            <a:endParaRPr lang="en-US" sz="2400" kern="0"/>
          </a:p>
        </p:txBody>
      </p:sp>
      <p:sp>
        <p:nvSpPr>
          <p:cNvPr id="3" name="Rectangle 2">
            <a:extLst>
              <a:ext uri="{FF2B5EF4-FFF2-40B4-BE49-F238E27FC236}">
                <a16:creationId xmlns:a16="http://schemas.microsoft.com/office/drawing/2014/main" id="{CAA70EF3-9B82-1758-C3A8-B1807F003F35}"/>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6" name="TextBox 5">
            <a:extLst>
              <a:ext uri="{FF2B5EF4-FFF2-40B4-BE49-F238E27FC236}">
                <a16:creationId xmlns:a16="http://schemas.microsoft.com/office/drawing/2014/main" id="{FFAD11DC-6A2B-F608-5B3B-603CC16372C3}"/>
              </a:ext>
            </a:extLst>
          </p:cNvPr>
          <p:cNvSpPr txBox="1"/>
          <p:nvPr/>
        </p:nvSpPr>
        <p:spPr>
          <a:xfrm>
            <a:off x="493776" y="1628549"/>
            <a:ext cx="10607040" cy="523220"/>
          </a:xfrm>
          <a:prstGeom prst="rect">
            <a:avLst/>
          </a:prstGeom>
          <a:solidFill>
            <a:schemeClr val="accent1">
              <a:lumMod val="20000"/>
              <a:lumOff val="80000"/>
            </a:schemeClr>
          </a:solidFill>
        </p:spPr>
        <p:txBody>
          <a:bodyPr wrap="square" rtlCol="0">
            <a:spAutoFit/>
          </a:bodyPr>
          <a:lstStyle/>
          <a:p>
            <a:pPr algn="ctr"/>
            <a:r>
              <a:rPr lang="en-US" sz="1400">
                <a:solidFill>
                  <a:schemeClr val="accent2"/>
                </a:solidFill>
              </a:rPr>
              <a:t>We are sharing individualized emails with </a:t>
            </a:r>
            <a:r>
              <a:rPr lang="en-US" sz="1400" err="1">
                <a:solidFill>
                  <a:schemeClr val="accent2"/>
                </a:solidFill>
              </a:rPr>
              <a:t>MedSci</a:t>
            </a:r>
            <a:r>
              <a:rPr lang="en-US" sz="1400">
                <a:solidFill>
                  <a:schemeClr val="accent2"/>
                </a:solidFill>
              </a:rPr>
              <a:t> team every 2 weeks, where we share with each PIC the number of opportunities assigned to them and highlight the ones that have not been updated in more than 3 months so that they can take action. </a:t>
            </a:r>
          </a:p>
        </p:txBody>
      </p:sp>
      <p:pic>
        <p:nvPicPr>
          <p:cNvPr id="7" name="Picture 6">
            <a:extLst>
              <a:ext uri="{FF2B5EF4-FFF2-40B4-BE49-F238E27FC236}">
                <a16:creationId xmlns:a16="http://schemas.microsoft.com/office/drawing/2014/main" id="{FA50F0DE-28C7-14B7-0609-39B85EC1DD5D}"/>
              </a:ext>
            </a:extLst>
          </p:cNvPr>
          <p:cNvPicPr>
            <a:picLocks noChangeAspect="1"/>
          </p:cNvPicPr>
          <p:nvPr/>
        </p:nvPicPr>
        <p:blipFill rotWithShape="1">
          <a:blip r:embed="rId5"/>
          <a:srcRect r="26885"/>
          <a:stretch/>
        </p:blipFill>
        <p:spPr>
          <a:xfrm>
            <a:off x="493776" y="2926080"/>
            <a:ext cx="4718304" cy="3346946"/>
          </a:xfrm>
          <a:prstGeom prst="rect">
            <a:avLst/>
          </a:prstGeom>
        </p:spPr>
      </p:pic>
      <p:sp>
        <p:nvSpPr>
          <p:cNvPr id="9" name="TextBox 8">
            <a:extLst>
              <a:ext uri="{FF2B5EF4-FFF2-40B4-BE49-F238E27FC236}">
                <a16:creationId xmlns:a16="http://schemas.microsoft.com/office/drawing/2014/main" id="{3004FFFE-6741-6BD0-C874-4C208F953D8E}"/>
              </a:ext>
            </a:extLst>
          </p:cNvPr>
          <p:cNvSpPr txBox="1"/>
          <p:nvPr/>
        </p:nvSpPr>
        <p:spPr>
          <a:xfrm>
            <a:off x="1563821" y="2514826"/>
            <a:ext cx="1783080" cy="307777"/>
          </a:xfrm>
          <a:prstGeom prst="rect">
            <a:avLst/>
          </a:prstGeom>
          <a:noFill/>
        </p:spPr>
        <p:txBody>
          <a:bodyPr wrap="square" rtlCol="0">
            <a:spAutoFit/>
          </a:bodyPr>
          <a:lstStyle/>
          <a:p>
            <a:r>
              <a:rPr lang="en-US" sz="1400" b="1" u="sng">
                <a:solidFill>
                  <a:schemeClr val="accent2"/>
                </a:solidFill>
              </a:rPr>
              <a:t>E-mail Template</a:t>
            </a:r>
          </a:p>
        </p:txBody>
      </p:sp>
      <p:sp>
        <p:nvSpPr>
          <p:cNvPr id="10" name="Isosceles Triangle 9">
            <a:extLst>
              <a:ext uri="{FF2B5EF4-FFF2-40B4-BE49-F238E27FC236}">
                <a16:creationId xmlns:a16="http://schemas.microsoft.com/office/drawing/2014/main" id="{4EE823B1-9473-9B26-CC7E-5FBAAC3AAE13}"/>
              </a:ext>
            </a:extLst>
          </p:cNvPr>
          <p:cNvSpPr/>
          <p:nvPr/>
        </p:nvSpPr>
        <p:spPr>
          <a:xfrm rot="5400000">
            <a:off x="5750764" y="4174020"/>
            <a:ext cx="621437" cy="271332"/>
          </a:xfrm>
          <a:prstGeom prst="triangle">
            <a:avLst/>
          </a:prstGeom>
          <a:solidFill>
            <a:schemeClr val="bg2">
              <a:lumMod val="25000"/>
            </a:schemeClr>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11" name="Isosceles Triangle 10">
            <a:extLst>
              <a:ext uri="{FF2B5EF4-FFF2-40B4-BE49-F238E27FC236}">
                <a16:creationId xmlns:a16="http://schemas.microsoft.com/office/drawing/2014/main" id="{82AF9A40-A976-A7A0-3E7D-A6DB1BCE2F60}"/>
              </a:ext>
            </a:extLst>
          </p:cNvPr>
          <p:cNvSpPr/>
          <p:nvPr/>
        </p:nvSpPr>
        <p:spPr>
          <a:xfrm rot="5400000">
            <a:off x="5649615" y="4174020"/>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12" name="TextBox 11">
            <a:extLst>
              <a:ext uri="{FF2B5EF4-FFF2-40B4-BE49-F238E27FC236}">
                <a16:creationId xmlns:a16="http://schemas.microsoft.com/office/drawing/2014/main" id="{102CD823-EFC9-F697-22B1-4976D151276E}"/>
              </a:ext>
            </a:extLst>
          </p:cNvPr>
          <p:cNvSpPr txBox="1"/>
          <p:nvPr/>
        </p:nvSpPr>
        <p:spPr>
          <a:xfrm>
            <a:off x="8263325" y="2523970"/>
            <a:ext cx="962971" cy="307777"/>
          </a:xfrm>
          <a:prstGeom prst="rect">
            <a:avLst/>
          </a:prstGeom>
          <a:noFill/>
        </p:spPr>
        <p:txBody>
          <a:bodyPr wrap="square" rtlCol="0">
            <a:spAutoFit/>
          </a:bodyPr>
          <a:lstStyle/>
          <a:p>
            <a:r>
              <a:rPr lang="en-US" sz="1400" b="1" u="sng">
                <a:solidFill>
                  <a:schemeClr val="accent2"/>
                </a:solidFill>
              </a:rPr>
              <a:t>Example</a:t>
            </a:r>
          </a:p>
        </p:txBody>
      </p:sp>
      <p:pic>
        <p:nvPicPr>
          <p:cNvPr id="13" name="Picture 12">
            <a:extLst>
              <a:ext uri="{FF2B5EF4-FFF2-40B4-BE49-F238E27FC236}">
                <a16:creationId xmlns:a16="http://schemas.microsoft.com/office/drawing/2014/main" id="{92B1F0F7-FA89-F27A-F94D-403038167722}"/>
              </a:ext>
            </a:extLst>
          </p:cNvPr>
          <p:cNvPicPr>
            <a:picLocks noChangeAspect="1"/>
          </p:cNvPicPr>
          <p:nvPr/>
        </p:nvPicPr>
        <p:blipFill>
          <a:blip r:embed="rId6"/>
          <a:stretch>
            <a:fillRect/>
          </a:stretch>
        </p:blipFill>
        <p:spPr>
          <a:xfrm>
            <a:off x="6837066" y="2939463"/>
            <a:ext cx="4263750" cy="3349642"/>
          </a:xfrm>
          <a:prstGeom prst="rect">
            <a:avLst/>
          </a:prstGeom>
        </p:spPr>
      </p:pic>
    </p:spTree>
    <p:extLst>
      <p:ext uri="{BB962C8B-B14F-4D97-AF65-F5344CB8AC3E}">
        <p14:creationId xmlns:p14="http://schemas.microsoft.com/office/powerpoint/2010/main" val="2354420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F35952B-7D58-4000-B955-0539532873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FF35952B-7D58-4000-B955-0539532873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5D5DA1-DACE-4236-B2A5-D674B23E4F3E}"/>
              </a:ext>
            </a:extLst>
          </p:cNvPr>
          <p:cNvSpPr>
            <a:spLocks noGrp="1"/>
          </p:cNvSpPr>
          <p:nvPr>
            <p:ph type="ctrTitle"/>
          </p:nvPr>
        </p:nvSpPr>
        <p:spPr/>
        <p:txBody>
          <a:bodyPr vert="horz"/>
          <a:lstStyle/>
          <a:p>
            <a:r>
              <a:rPr lang="en-US"/>
              <a:t>ED&amp;A</a:t>
            </a:r>
          </a:p>
        </p:txBody>
      </p:sp>
      <p:sp>
        <p:nvSpPr>
          <p:cNvPr id="9" name="Text Placeholder 8">
            <a:extLst>
              <a:ext uri="{FF2B5EF4-FFF2-40B4-BE49-F238E27FC236}">
                <a16:creationId xmlns:a16="http://schemas.microsoft.com/office/drawing/2014/main" id="{6E939B1C-B629-486C-A94D-A6F4822083C0}"/>
              </a:ext>
            </a:extLst>
          </p:cNvPr>
          <p:cNvSpPr>
            <a:spLocks noGrp="1"/>
          </p:cNvSpPr>
          <p:nvPr>
            <p:ph type="body" sz="quarter" idx="10"/>
          </p:nvPr>
        </p:nvSpPr>
        <p:spPr/>
        <p:txBody>
          <a:bodyPr/>
          <a:lstStyle/>
          <a:p>
            <a:r>
              <a:rPr lang="en-US">
                <a:solidFill>
                  <a:schemeClr val="accent1"/>
                </a:solidFill>
              </a:rPr>
              <a:t>Productivity Projects</a:t>
            </a:r>
          </a:p>
        </p:txBody>
      </p:sp>
      <p:sp>
        <p:nvSpPr>
          <p:cNvPr id="7" name="Subtitle 3">
            <a:extLst>
              <a:ext uri="{FF2B5EF4-FFF2-40B4-BE49-F238E27FC236}">
                <a16:creationId xmlns:a16="http://schemas.microsoft.com/office/drawing/2014/main" id="{38B849EC-15CF-4C0A-8979-2C9F48437EC5}"/>
              </a:ext>
            </a:extLst>
          </p:cNvPr>
          <p:cNvSpPr>
            <a:spLocks noGrp="1"/>
          </p:cNvSpPr>
          <p:nvPr>
            <p:ph type="subTitle" idx="1"/>
          </p:nvPr>
        </p:nvSpPr>
        <p:spPr>
          <a:xfrm>
            <a:off x="742950" y="5518150"/>
            <a:ext cx="6350000" cy="669925"/>
          </a:xfrm>
        </p:spPr>
        <p:txBody>
          <a:bodyPr/>
          <a:lstStyle/>
          <a:p>
            <a:r>
              <a:rPr lang="en-US"/>
              <a:t>2023</a:t>
            </a:r>
          </a:p>
        </p:txBody>
      </p:sp>
    </p:spTree>
    <p:extLst>
      <p:ext uri="{BB962C8B-B14F-4D97-AF65-F5344CB8AC3E}">
        <p14:creationId xmlns:p14="http://schemas.microsoft.com/office/powerpoint/2010/main" val="1905043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8" name="Isosceles Triangle 57">
            <a:extLst>
              <a:ext uri="{FF2B5EF4-FFF2-40B4-BE49-F238E27FC236}">
                <a16:creationId xmlns:a16="http://schemas.microsoft.com/office/drawing/2014/main" id="{576129B0-79C2-2563-22D5-9B639DC78AD6}"/>
              </a:ext>
            </a:extLst>
          </p:cNvPr>
          <p:cNvSpPr/>
          <p:nvPr/>
        </p:nvSpPr>
        <p:spPr>
          <a:xfrm rot="5400000">
            <a:off x="4428194" y="3634523"/>
            <a:ext cx="621437" cy="271332"/>
          </a:xfrm>
          <a:prstGeom prst="triangle">
            <a:avLst/>
          </a:prstGeom>
          <a:solidFill>
            <a:schemeClr val="bg2">
              <a:lumMod val="25000"/>
            </a:schemeClr>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1" name="TextBox 50">
            <a:extLst>
              <a:ext uri="{FF2B5EF4-FFF2-40B4-BE49-F238E27FC236}">
                <a16:creationId xmlns:a16="http://schemas.microsoft.com/office/drawing/2014/main" id="{B26C732C-7D1C-4D68-898A-5D6CC14B2C42}"/>
              </a:ext>
            </a:extLst>
          </p:cNvPr>
          <p:cNvSpPr txBox="1"/>
          <p:nvPr/>
        </p:nvSpPr>
        <p:spPr>
          <a:xfrm>
            <a:off x="585068" y="2518940"/>
            <a:ext cx="3600000" cy="2911454"/>
          </a:xfrm>
          <a:prstGeom prst="roundRect">
            <a:avLst>
              <a:gd name="adj" fmla="val 6898"/>
            </a:avLst>
          </a:prstGeom>
          <a:solidFill>
            <a:schemeClr val="bg2">
              <a:lumMod val="25000"/>
            </a:schemeClr>
          </a:solidFill>
          <a:ln>
            <a:noFill/>
          </a:ln>
        </p:spPr>
        <p:txBody>
          <a:bodyPr vert="horz" wrap="square" lIns="91440" tIns="91440" rIns="91440" bIns="45720" numCol="1" rtlCol="0" anchor="ctr" anchorCtr="0" compatLnSpc="1">
            <a:prstTxWarp prst="textNoShape">
              <a:avLst/>
            </a:prstTxWarp>
            <a:noAutofit/>
          </a:bodyPr>
          <a:lstStyle/>
          <a:p>
            <a:pPr>
              <a:spcAft>
                <a:spcPts val="600"/>
              </a:spcAft>
              <a:defRPr/>
            </a:pPr>
            <a:r>
              <a:rPr lang="en-US" sz="1400">
                <a:solidFill>
                  <a:schemeClr val="bg1"/>
                </a:solidFill>
                <a:ea typeface="+mn-lt"/>
                <a:cs typeface="+mn-lt"/>
              </a:rPr>
              <a:t>Create a </a:t>
            </a:r>
            <a:r>
              <a:rPr lang="en-US" sz="1400" b="1">
                <a:solidFill>
                  <a:schemeClr val="accent1"/>
                </a:solidFill>
                <a:ea typeface="+mn-lt"/>
                <a:cs typeface="+mn-lt"/>
              </a:rPr>
              <a:t>centralized Resource Management Dashboard </a:t>
            </a:r>
            <a:r>
              <a:rPr lang="en-US" sz="1400">
                <a:solidFill>
                  <a:schemeClr val="bg1"/>
                </a:solidFill>
                <a:ea typeface="+mn-lt"/>
                <a:cs typeface="+mn-lt"/>
              </a:rPr>
              <a:t>for the Commercial Solutions team, leveraging the solution already deployed by RWS (Headcount Management Dashboard), that will allow to have </a:t>
            </a:r>
            <a:r>
              <a:rPr lang="en-US" sz="1400" b="1">
                <a:solidFill>
                  <a:schemeClr val="accent1"/>
                </a:solidFill>
                <a:ea typeface="+mn-lt"/>
                <a:cs typeface="+mn-lt"/>
              </a:rPr>
              <a:t>consistent RM process across all business areas </a:t>
            </a:r>
            <a:r>
              <a:rPr lang="en-US" sz="1400">
                <a:solidFill>
                  <a:schemeClr val="bg1"/>
                </a:solidFill>
                <a:ea typeface="+mn-lt"/>
                <a:cs typeface="+mn-lt"/>
              </a:rPr>
              <a:t>improve utilization and efficiency.</a:t>
            </a:r>
          </a:p>
          <a:p>
            <a:pPr>
              <a:spcAft>
                <a:spcPts val="600"/>
              </a:spcAft>
              <a:defRPr/>
            </a:pPr>
            <a:endParaRPr lang="en-US" sz="1400">
              <a:solidFill>
                <a:schemeClr val="bg1"/>
              </a:solidFill>
              <a:ea typeface="+mn-lt"/>
              <a:cs typeface="+mn-lt"/>
            </a:endParaRPr>
          </a:p>
          <a:p>
            <a:pPr>
              <a:spcAft>
                <a:spcPts val="600"/>
              </a:spcAft>
              <a:defRPr/>
            </a:pPr>
            <a:r>
              <a:rPr lang="en-US" sz="1400">
                <a:solidFill>
                  <a:schemeClr val="bg1"/>
                </a:solidFill>
                <a:ea typeface="+mn-lt"/>
                <a:cs typeface="+mn-lt"/>
              </a:rPr>
              <a:t>AMESA Resource Management Dashboard is under assessment.</a:t>
            </a:r>
          </a:p>
        </p:txBody>
      </p:sp>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Resource Management Dashboard</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9" name="Rectangle: Rounded Corners 28">
            <a:extLst>
              <a:ext uri="{FF2B5EF4-FFF2-40B4-BE49-F238E27FC236}">
                <a16:creationId xmlns:a16="http://schemas.microsoft.com/office/drawing/2014/main" id="{02934017-8BB6-B961-619D-4C8FCEEB6494}"/>
              </a:ext>
            </a:extLst>
          </p:cNvPr>
          <p:cNvSpPr/>
          <p:nvPr/>
        </p:nvSpPr>
        <p:spPr bwMode="auto">
          <a:xfrm>
            <a:off x="1224781" y="2243681"/>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GOAL</a:t>
            </a:r>
          </a:p>
        </p:txBody>
      </p:sp>
      <p:sp>
        <p:nvSpPr>
          <p:cNvPr id="10" name="TextBox 9">
            <a:extLst>
              <a:ext uri="{FF2B5EF4-FFF2-40B4-BE49-F238E27FC236}">
                <a16:creationId xmlns:a16="http://schemas.microsoft.com/office/drawing/2014/main" id="{9D054137-CCA9-92E4-3FEA-0DDCB406CB43}"/>
              </a:ext>
            </a:extLst>
          </p:cNvPr>
          <p:cNvSpPr txBox="1"/>
          <p:nvPr/>
        </p:nvSpPr>
        <p:spPr>
          <a:xfrm>
            <a:off x="5192713" y="1753636"/>
            <a:ext cx="6351464"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p>
            <a:pPr marL="285750" indent="-285750">
              <a:spcAft>
                <a:spcPts val="800"/>
              </a:spcAft>
              <a:buFont typeface="Arial"/>
              <a:buChar char="•"/>
              <a:defRPr/>
            </a:pPr>
            <a:r>
              <a:rPr lang="en-US" sz="1400" b="1">
                <a:solidFill>
                  <a:schemeClr val="accent1"/>
                </a:solidFill>
                <a:latin typeface="Arial" panose="020B0604020202020204"/>
              </a:rPr>
              <a:t>Centralized</a:t>
            </a:r>
            <a:r>
              <a:rPr lang="en-US" sz="1400">
                <a:solidFill>
                  <a:schemeClr val="accent2"/>
                </a:solidFill>
                <a:ea typeface="+mn-lt"/>
                <a:cs typeface="+mn-lt"/>
              </a:rPr>
              <a:t> </a:t>
            </a:r>
            <a:r>
              <a:rPr kumimoji="0" lang="en-US" sz="1400" b="0" i="0" u="none" strike="noStrike" kern="1200" cap="none" spc="0" normalizeH="0" baseline="0" noProof="0">
                <a:ln>
                  <a:noFill/>
                </a:ln>
                <a:solidFill>
                  <a:schemeClr val="accent2"/>
                </a:solidFill>
                <a:effectLst/>
                <a:uLnTx/>
                <a:uFillTx/>
                <a:ea typeface="+mn-lt"/>
                <a:cs typeface="+mn-lt"/>
              </a:rPr>
              <a:t>report including GBU &amp; non-GBU employees.</a:t>
            </a:r>
            <a:endParaRPr lang="en-US" sz="1400">
              <a:solidFill>
                <a:schemeClr val="accent2"/>
              </a:solidFill>
              <a:ea typeface="+mn-lt"/>
              <a:cs typeface="+mn-lt"/>
            </a:endParaRPr>
          </a:p>
          <a:p>
            <a:pPr marL="285750" indent="-285750">
              <a:spcAft>
                <a:spcPts val="800"/>
              </a:spcAft>
              <a:buFont typeface="Arial"/>
              <a:buChar char="•"/>
              <a:defRPr/>
            </a:pPr>
            <a:r>
              <a:rPr lang="en-US" sz="1400">
                <a:solidFill>
                  <a:schemeClr val="accent2"/>
                </a:solidFill>
                <a:ea typeface="+mn-lt"/>
                <a:cs typeface="+mn-lt"/>
              </a:rPr>
              <a:t>FTE analysis for current and previous years (going back to 2019)</a:t>
            </a:r>
          </a:p>
          <a:p>
            <a:pPr marL="285750" indent="-285750">
              <a:spcAft>
                <a:spcPts val="800"/>
              </a:spcAft>
              <a:buFont typeface="Arial"/>
              <a:buChar char="•"/>
              <a:defRPr/>
            </a:pPr>
            <a:r>
              <a:rPr lang="en-US" sz="1400">
                <a:solidFill>
                  <a:schemeClr val="accent2"/>
                </a:solidFill>
                <a:ea typeface="+mn-lt"/>
                <a:cs typeface="+mn-lt"/>
              </a:rPr>
              <a:t>Analysis for </a:t>
            </a:r>
            <a:r>
              <a:rPr lang="en-US" sz="1400" b="1">
                <a:solidFill>
                  <a:schemeClr val="accent1"/>
                </a:solidFill>
                <a:ea typeface="+mn-lt"/>
                <a:cs typeface="+mn-lt"/>
              </a:rPr>
              <a:t>Contingent Workers</a:t>
            </a:r>
          </a:p>
          <a:p>
            <a:pPr marL="285750" indent="-285750">
              <a:spcAft>
                <a:spcPts val="800"/>
              </a:spcAft>
              <a:buFont typeface="Arial"/>
              <a:buChar char="•"/>
              <a:defRPr/>
            </a:pPr>
            <a:r>
              <a:rPr lang="en-US" sz="1400" b="1">
                <a:solidFill>
                  <a:schemeClr val="accent1"/>
                </a:solidFill>
                <a:ea typeface="+mn-lt"/>
                <a:cs typeface="+mn-lt"/>
              </a:rPr>
              <a:t>Cost &amp; Revenue </a:t>
            </a:r>
            <a:r>
              <a:rPr lang="en-US" sz="1400">
                <a:solidFill>
                  <a:schemeClr val="accent2"/>
                </a:solidFill>
                <a:ea typeface="+mn-lt"/>
                <a:cs typeface="+mn-lt"/>
              </a:rPr>
              <a:t>historic details</a:t>
            </a:r>
          </a:p>
          <a:p>
            <a:pPr marL="285750" indent="-285750">
              <a:spcAft>
                <a:spcPts val="800"/>
              </a:spcAft>
              <a:buFont typeface="Arial"/>
              <a:buChar char="•"/>
              <a:defRPr/>
            </a:pPr>
            <a:r>
              <a:rPr lang="en-US" sz="1400" b="1">
                <a:solidFill>
                  <a:schemeClr val="accent1"/>
                </a:solidFill>
                <a:ea typeface="+mn-lt"/>
                <a:cs typeface="+mn-lt"/>
              </a:rPr>
              <a:t>Utilization trend </a:t>
            </a:r>
            <a:r>
              <a:rPr lang="en-US" sz="1400">
                <a:solidFill>
                  <a:schemeClr val="accent2"/>
                </a:solidFill>
                <a:ea typeface="+mn-lt"/>
                <a:cs typeface="+mn-lt"/>
              </a:rPr>
              <a:t>by product, manager and employee</a:t>
            </a:r>
          </a:p>
          <a:p>
            <a:pPr>
              <a:spcAft>
                <a:spcPts val="600"/>
              </a:spcAft>
            </a:pPr>
            <a:endParaRPr lang="en-US" sz="1600" b="1">
              <a:solidFill>
                <a:schemeClr val="accent2"/>
              </a:solidFill>
              <a:ea typeface="ＭＳ Ｐゴシック" charset="-128"/>
            </a:endParaRPr>
          </a:p>
        </p:txBody>
      </p:sp>
      <p:sp>
        <p:nvSpPr>
          <p:cNvPr id="11" name="Rectangle: Rounded Corners 28">
            <a:extLst>
              <a:ext uri="{FF2B5EF4-FFF2-40B4-BE49-F238E27FC236}">
                <a16:creationId xmlns:a16="http://schemas.microsoft.com/office/drawing/2014/main" id="{14B0A146-FEE9-0AD0-854B-0E79DA8DBCD2}"/>
              </a:ext>
            </a:extLst>
          </p:cNvPr>
          <p:cNvSpPr/>
          <p:nvPr/>
        </p:nvSpPr>
        <p:spPr bwMode="auto">
          <a:xfrm>
            <a:off x="7214235" y="1512880"/>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BENEFITS</a:t>
            </a:r>
          </a:p>
        </p:txBody>
      </p:sp>
      <p:sp>
        <p:nvSpPr>
          <p:cNvPr id="13" name="TextBox 12">
            <a:extLst>
              <a:ext uri="{FF2B5EF4-FFF2-40B4-BE49-F238E27FC236}">
                <a16:creationId xmlns:a16="http://schemas.microsoft.com/office/drawing/2014/main" id="{C28E0281-5214-3ABC-D206-45042E6F7163}"/>
              </a:ext>
            </a:extLst>
          </p:cNvPr>
          <p:cNvSpPr txBox="1"/>
          <p:nvPr/>
        </p:nvSpPr>
        <p:spPr>
          <a:xfrm>
            <a:off x="5113218" y="4197962"/>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marL="0" indent="0">
              <a:buNone/>
            </a:pPr>
            <a:endParaRPr lang="en-US" b="0"/>
          </a:p>
        </p:txBody>
      </p:sp>
      <p:sp>
        <p:nvSpPr>
          <p:cNvPr id="12" name="Rectangle: Rounded Corners 28">
            <a:extLst>
              <a:ext uri="{FF2B5EF4-FFF2-40B4-BE49-F238E27FC236}">
                <a16:creationId xmlns:a16="http://schemas.microsoft.com/office/drawing/2014/main" id="{58F63DB9-85FD-9DF0-012B-E0FD4BB21CB1}"/>
              </a:ext>
            </a:extLst>
          </p:cNvPr>
          <p:cNvSpPr/>
          <p:nvPr/>
        </p:nvSpPr>
        <p:spPr bwMode="auto">
          <a:xfrm>
            <a:off x="5487489" y="3971672"/>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Data Sources</a:t>
            </a:r>
          </a:p>
        </p:txBody>
      </p:sp>
      <p:sp>
        <p:nvSpPr>
          <p:cNvPr id="60" name="Isosceles Triangle 59">
            <a:extLst>
              <a:ext uri="{FF2B5EF4-FFF2-40B4-BE49-F238E27FC236}">
                <a16:creationId xmlns:a16="http://schemas.microsoft.com/office/drawing/2014/main" id="{E6E9DB36-224E-38C6-014E-5D1807A51C06}"/>
              </a:ext>
            </a:extLst>
          </p:cNvPr>
          <p:cNvSpPr/>
          <p:nvPr/>
        </p:nvSpPr>
        <p:spPr>
          <a:xfrm rot="5400000">
            <a:off x="4327045" y="3634523"/>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pic>
        <p:nvPicPr>
          <p:cNvPr id="2" name="Picture 3" descr="Salesforce logo">
            <a:extLst>
              <a:ext uri="{FF2B5EF4-FFF2-40B4-BE49-F238E27FC236}">
                <a16:creationId xmlns:a16="http://schemas.microsoft.com/office/drawing/2014/main" id="{EAAAEFAE-C64B-63EE-4377-1EC0351842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976" y="4414423"/>
            <a:ext cx="912826" cy="6085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company name&#10;&#10;Description automatically generated">
            <a:extLst>
              <a:ext uri="{FF2B5EF4-FFF2-40B4-BE49-F238E27FC236}">
                <a16:creationId xmlns:a16="http://schemas.microsoft.com/office/drawing/2014/main" id="{713FB2FE-65EB-6B3E-E462-3DEBBF7806AF}"/>
              </a:ext>
            </a:extLst>
          </p:cNvPr>
          <p:cNvPicPr>
            <a:picLocks noChangeAspect="1"/>
          </p:cNvPicPr>
          <p:nvPr/>
        </p:nvPicPr>
        <p:blipFill rotWithShape="1">
          <a:blip r:embed="rId7">
            <a:clrChange>
              <a:clrFrom>
                <a:srgbClr val="FFFFFF"/>
              </a:clrFrom>
              <a:clrTo>
                <a:srgbClr val="FFFFFF">
                  <a:alpha val="0"/>
                </a:srgbClr>
              </a:clrTo>
            </a:clrChange>
          </a:blip>
          <a:srcRect l="14913" t="18533" r="16409" b="29186"/>
          <a:stretch/>
        </p:blipFill>
        <p:spPr>
          <a:xfrm>
            <a:off x="5198875" y="4263241"/>
            <a:ext cx="1483155" cy="730258"/>
          </a:xfrm>
          <a:prstGeom prst="rect">
            <a:avLst/>
          </a:prstGeom>
          <a:noFill/>
        </p:spPr>
      </p:pic>
      <p:pic>
        <p:nvPicPr>
          <p:cNvPr id="4" name="Picture 8" descr="Workday Enterprise Management Cloud | Finance, HR, Planning, Spend">
            <a:extLst>
              <a:ext uri="{FF2B5EF4-FFF2-40B4-BE49-F238E27FC236}">
                <a16:creationId xmlns:a16="http://schemas.microsoft.com/office/drawing/2014/main" id="{CADD128D-A22B-A765-1F6E-3F4130A524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1395" y="5136118"/>
            <a:ext cx="1073793" cy="58343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E5CDE36-5BC8-1F9A-62A6-73810D3A0594}"/>
              </a:ext>
            </a:extLst>
          </p:cNvPr>
          <p:cNvSpPr txBox="1"/>
          <p:nvPr/>
        </p:nvSpPr>
        <p:spPr>
          <a:xfrm>
            <a:off x="320561" y="1239547"/>
            <a:ext cx="5572726" cy="338554"/>
          </a:xfrm>
          <a:prstGeom prst="rect">
            <a:avLst/>
          </a:prstGeom>
          <a:noFill/>
        </p:spPr>
        <p:txBody>
          <a:bodyPr wrap="square" rtlCol="0">
            <a:spAutoFit/>
          </a:bodyPr>
          <a:lstStyle/>
          <a:p>
            <a:r>
              <a:rPr lang="en-US" sz="1600" b="1" i="1">
                <a:solidFill>
                  <a:schemeClr val="accent1"/>
                </a:solidFill>
              </a:rPr>
              <a:t>Project Status: </a:t>
            </a:r>
            <a:r>
              <a:rPr lang="en-US" sz="1600" b="1" i="1">
                <a:solidFill>
                  <a:schemeClr val="accent2"/>
                </a:solidFill>
                <a:cs typeface="Arial"/>
              </a:rPr>
              <a:t>In Development</a:t>
            </a:r>
            <a:endParaRPr lang="en-US" sz="1600" i="1">
              <a:solidFill>
                <a:schemeClr val="accent2"/>
              </a:solidFill>
            </a:endParaRPr>
          </a:p>
        </p:txBody>
      </p:sp>
      <p:sp>
        <p:nvSpPr>
          <p:cNvPr id="24" name="TextBox 23">
            <a:extLst>
              <a:ext uri="{FF2B5EF4-FFF2-40B4-BE49-F238E27FC236}">
                <a16:creationId xmlns:a16="http://schemas.microsoft.com/office/drawing/2014/main" id="{6E9F1EC7-5AEE-D653-9E24-F1D76A486187}"/>
              </a:ext>
            </a:extLst>
          </p:cNvPr>
          <p:cNvSpPr txBox="1"/>
          <p:nvPr/>
        </p:nvSpPr>
        <p:spPr>
          <a:xfrm>
            <a:off x="5472262" y="5748963"/>
            <a:ext cx="2338875" cy="369332"/>
          </a:xfrm>
          <a:prstGeom prst="rect">
            <a:avLst/>
          </a:prstGeom>
          <a:noFill/>
        </p:spPr>
        <p:txBody>
          <a:bodyPr wrap="square" rtlCol="0">
            <a:spAutoFit/>
          </a:bodyPr>
          <a:lstStyle/>
          <a:p>
            <a:r>
              <a:rPr lang="en-GB" sz="900">
                <a:solidFill>
                  <a:schemeClr val="tx2"/>
                </a:solidFill>
              </a:rPr>
              <a:t>*Data coming from Workday is </a:t>
            </a:r>
            <a:r>
              <a:rPr lang="en-GB" sz="900" b="1">
                <a:solidFill>
                  <a:schemeClr val="tx2"/>
                </a:solidFill>
              </a:rPr>
              <a:t>manually </a:t>
            </a:r>
          </a:p>
          <a:p>
            <a:r>
              <a:rPr lang="en-GB" sz="900" b="1">
                <a:solidFill>
                  <a:schemeClr val="tx2"/>
                </a:solidFill>
              </a:rPr>
              <a:t>extracted by partners.</a:t>
            </a:r>
          </a:p>
        </p:txBody>
      </p:sp>
      <p:sp>
        <p:nvSpPr>
          <p:cNvPr id="14" name="TextBox 13">
            <a:extLst>
              <a:ext uri="{FF2B5EF4-FFF2-40B4-BE49-F238E27FC236}">
                <a16:creationId xmlns:a16="http://schemas.microsoft.com/office/drawing/2014/main" id="{F7C1C981-700A-6398-7E90-9265B7A1857A}"/>
              </a:ext>
            </a:extLst>
          </p:cNvPr>
          <p:cNvSpPr txBox="1"/>
          <p:nvPr/>
        </p:nvSpPr>
        <p:spPr>
          <a:xfrm>
            <a:off x="5713409" y="4875190"/>
            <a:ext cx="464263" cy="246221"/>
          </a:xfrm>
          <a:prstGeom prst="rect">
            <a:avLst/>
          </a:prstGeom>
          <a:noFill/>
        </p:spPr>
        <p:txBody>
          <a:bodyPr wrap="square" rtlCol="0">
            <a:spAutoFit/>
          </a:bodyPr>
          <a:lstStyle/>
          <a:p>
            <a:r>
              <a:rPr lang="en-GB" sz="1000" b="1">
                <a:solidFill>
                  <a:schemeClr val="bg2">
                    <a:lumMod val="25000"/>
                  </a:schemeClr>
                </a:solidFill>
              </a:rPr>
              <a:t>PBF</a:t>
            </a:r>
          </a:p>
        </p:txBody>
      </p:sp>
      <p:sp>
        <p:nvSpPr>
          <p:cNvPr id="15" name="TextBox 14">
            <a:extLst>
              <a:ext uri="{FF2B5EF4-FFF2-40B4-BE49-F238E27FC236}">
                <a16:creationId xmlns:a16="http://schemas.microsoft.com/office/drawing/2014/main" id="{CF7FBA3B-8104-28CC-241F-1041FAE9F673}"/>
              </a:ext>
            </a:extLst>
          </p:cNvPr>
          <p:cNvSpPr txBox="1"/>
          <p:nvPr/>
        </p:nvSpPr>
        <p:spPr>
          <a:xfrm>
            <a:off x="8477053" y="4195841"/>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a:spcAft>
                <a:spcPts val="600"/>
              </a:spcAft>
            </a:pPr>
            <a:r>
              <a:rPr lang="en-US" sz="1200" b="0"/>
              <a:t>Current FTE Overview</a:t>
            </a:r>
          </a:p>
          <a:p>
            <a:pPr>
              <a:spcAft>
                <a:spcPts val="600"/>
              </a:spcAft>
            </a:pPr>
            <a:r>
              <a:rPr lang="en-US" sz="1200" b="0"/>
              <a:t>Organizational Structure</a:t>
            </a:r>
          </a:p>
          <a:p>
            <a:pPr>
              <a:spcAft>
                <a:spcPts val="600"/>
              </a:spcAft>
            </a:pPr>
            <a:r>
              <a:rPr lang="en-US" sz="1200" b="0"/>
              <a:t>Span of Control</a:t>
            </a:r>
          </a:p>
          <a:p>
            <a:pPr>
              <a:spcAft>
                <a:spcPts val="600"/>
              </a:spcAft>
            </a:pPr>
            <a:r>
              <a:rPr lang="en-US" sz="1200" b="0"/>
              <a:t>Contingent Workers</a:t>
            </a:r>
          </a:p>
          <a:p>
            <a:pPr>
              <a:spcAft>
                <a:spcPts val="600"/>
              </a:spcAft>
            </a:pPr>
            <a:r>
              <a:rPr lang="en-US" sz="1200" b="0"/>
              <a:t>Historic Headcount</a:t>
            </a:r>
          </a:p>
          <a:p>
            <a:pPr>
              <a:spcAft>
                <a:spcPts val="600"/>
              </a:spcAft>
            </a:pPr>
            <a:r>
              <a:rPr lang="en-US" sz="1200" b="0"/>
              <a:t>Revenue &amp; Costs</a:t>
            </a:r>
          </a:p>
          <a:p>
            <a:pPr>
              <a:spcAft>
                <a:spcPts val="600"/>
              </a:spcAft>
            </a:pPr>
            <a:r>
              <a:rPr lang="en-US" sz="1200" b="0"/>
              <a:t>Utilization</a:t>
            </a:r>
          </a:p>
        </p:txBody>
      </p:sp>
      <p:sp>
        <p:nvSpPr>
          <p:cNvPr id="16" name="Rectangle: Rounded Corners 28">
            <a:extLst>
              <a:ext uri="{FF2B5EF4-FFF2-40B4-BE49-F238E27FC236}">
                <a16:creationId xmlns:a16="http://schemas.microsoft.com/office/drawing/2014/main" id="{D08FF4DB-10D2-8B42-6E51-E9548EF64894}"/>
              </a:ext>
            </a:extLst>
          </p:cNvPr>
          <p:cNvSpPr/>
          <p:nvPr/>
        </p:nvSpPr>
        <p:spPr bwMode="auto">
          <a:xfrm>
            <a:off x="8851328" y="3960038"/>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rgbClr val="FFFFFF"/>
                </a:solidFill>
                <a:latin typeface="Arial" panose="020B0604020202020204"/>
                <a:cs typeface="Segoe UI Semilight" charset="0"/>
              </a:rPr>
              <a:t>KPIs</a:t>
            </a:r>
            <a:endPar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endParaRPr>
          </a:p>
        </p:txBody>
      </p:sp>
      <p:pic>
        <p:nvPicPr>
          <p:cNvPr id="17" name="Graphic 16">
            <a:extLst>
              <a:ext uri="{FF2B5EF4-FFF2-40B4-BE49-F238E27FC236}">
                <a16:creationId xmlns:a16="http://schemas.microsoft.com/office/drawing/2014/main" id="{9E37A3F9-B7D2-034E-31A3-B37B1BCDAB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3771" y="5478215"/>
            <a:ext cx="640080" cy="640080"/>
          </a:xfrm>
          <a:prstGeom prst="rect">
            <a:avLst/>
          </a:prstGeom>
        </p:spPr>
      </p:pic>
      <p:sp>
        <p:nvSpPr>
          <p:cNvPr id="18" name="TextBox 17">
            <a:extLst>
              <a:ext uri="{FF2B5EF4-FFF2-40B4-BE49-F238E27FC236}">
                <a16:creationId xmlns:a16="http://schemas.microsoft.com/office/drawing/2014/main" id="{8D0DF20E-393F-6146-1B46-131231163997}"/>
              </a:ext>
            </a:extLst>
          </p:cNvPr>
          <p:cNvSpPr txBox="1"/>
          <p:nvPr/>
        </p:nvSpPr>
        <p:spPr>
          <a:xfrm>
            <a:off x="1850609" y="5654335"/>
            <a:ext cx="1762268" cy="307777"/>
          </a:xfrm>
          <a:prstGeom prst="rect">
            <a:avLst/>
          </a:prstGeom>
          <a:noFill/>
        </p:spPr>
        <p:txBody>
          <a:bodyPr wrap="square" rtlCol="0">
            <a:spAutoFit/>
          </a:bodyPr>
          <a:lstStyle/>
          <a:p>
            <a:r>
              <a:rPr lang="es-ES" sz="1400" b="1">
                <a:solidFill>
                  <a:schemeClr val="accent1"/>
                </a:solidFill>
                <a:hlinkClick r:id="rId11">
                  <a:extLst>
                    <a:ext uri="{A12FA001-AC4F-418D-AE19-62706E023703}">
                      <ahyp:hlinkClr xmlns:ahyp="http://schemas.microsoft.com/office/drawing/2018/hyperlinkcolor" val="tx"/>
                    </a:ext>
                  </a:extLst>
                </a:hlinkClick>
              </a:rPr>
              <a:t>Link </a:t>
            </a:r>
            <a:r>
              <a:rPr lang="es-ES" sz="1400" b="1" err="1">
                <a:solidFill>
                  <a:schemeClr val="accent1"/>
                </a:solidFill>
                <a:hlinkClick r:id="rId11">
                  <a:extLst>
                    <a:ext uri="{A12FA001-AC4F-418D-AE19-62706E023703}">
                      <ahyp:hlinkClr xmlns:ahyp="http://schemas.microsoft.com/office/drawing/2018/hyperlinkcolor" val="tx"/>
                    </a:ext>
                  </a:extLst>
                </a:hlinkClick>
              </a:rPr>
              <a:t>to</a:t>
            </a:r>
            <a:r>
              <a:rPr lang="es-ES" sz="1400" b="1">
                <a:solidFill>
                  <a:schemeClr val="accent1"/>
                </a:solidFill>
                <a:hlinkClick r:id="rId11">
                  <a:extLst>
                    <a:ext uri="{A12FA001-AC4F-418D-AE19-62706E023703}">
                      <ahyp:hlinkClr xmlns:ahyp="http://schemas.microsoft.com/office/drawing/2018/hyperlinkcolor" val="tx"/>
                    </a:ext>
                  </a:extLst>
                </a:hlinkClick>
              </a:rPr>
              <a:t> </a:t>
            </a:r>
            <a:r>
              <a:rPr lang="es-ES" sz="1400" b="1" err="1">
                <a:solidFill>
                  <a:schemeClr val="accent1"/>
                </a:solidFill>
                <a:hlinkClick r:id="rId11">
                  <a:extLst>
                    <a:ext uri="{A12FA001-AC4F-418D-AE19-62706E023703}">
                      <ahyp:hlinkClr xmlns:ahyp="http://schemas.microsoft.com/office/drawing/2018/hyperlinkcolor" val="tx"/>
                    </a:ext>
                  </a:extLst>
                </a:hlinkClick>
              </a:rPr>
              <a:t>Dashboard</a:t>
            </a:r>
            <a:endParaRPr lang="es-ES" sz="1400" b="1">
              <a:solidFill>
                <a:schemeClr val="accent1"/>
              </a:solidFill>
            </a:endParaRPr>
          </a:p>
        </p:txBody>
      </p:sp>
    </p:spTree>
    <p:extLst>
      <p:ext uri="{BB962C8B-B14F-4D97-AF65-F5344CB8AC3E}">
        <p14:creationId xmlns:p14="http://schemas.microsoft.com/office/powerpoint/2010/main" val="144280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extLst>
              <p:ext uri="{D42A27DB-BD31-4B8C-83A1-F6EECF244321}">
                <p14:modId xmlns:p14="http://schemas.microsoft.com/office/powerpoint/2010/main" val="9822741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n-US" sz="2400"/>
              <a:t>Resource Management Dashboard</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pic>
        <p:nvPicPr>
          <p:cNvPr id="3" name="Picture" title="This slide contains the following visuals: textbox ,textbox ,actionButton ,actionButton ,Organizational Structure ,Organizational Structure ,Region: ,map ,Region: ,Organizational Structure ,Current FTE ,actionButton ,actionButton ,slicer ,slicer ,slicer ,slicer ,slicer ,slicer ,shape ,slicer ,slicer ,image ,card. Please refer to the notes on this slide for details">
            <a:hlinkClick r:id="rId6"/>
            <a:extLst>
              <a:ext uri="{FF2B5EF4-FFF2-40B4-BE49-F238E27FC236}">
                <a16:creationId xmlns:a16="http://schemas.microsoft.com/office/drawing/2014/main" id="{8E20FA94-9379-4C0B-710F-E18AAF65F963}"/>
              </a:ext>
            </a:extLst>
          </p:cNvPr>
          <p:cNvPicPr>
            <a:picLocks noChangeAspect="1"/>
          </p:cNvPicPr>
          <p:nvPr/>
        </p:nvPicPr>
        <p:blipFill>
          <a:blip r:embed="rId7"/>
          <a:stretch>
            <a:fillRect/>
          </a:stretch>
        </p:blipFill>
        <p:spPr>
          <a:xfrm>
            <a:off x="673085" y="1927412"/>
            <a:ext cx="3999374" cy="2281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title="This slide contains the following visuals: textbox ,textbox ,actionButton ,actionButton ,Current Year Drilldown ,textbox ,slicer ,slicer ,actionButton ,slicer ,slicer ,slicer ,slicer ,shape ,slicer ,CY Billable Utilization ,CY Credited Utilization ,Current Year Drilldown ,Billable and Credited Utilization ,Current Year Drilldown ,image ,card. Please refer to the notes on this slide for details">
            <a:hlinkClick r:id="rId6"/>
            <a:extLst>
              <a:ext uri="{FF2B5EF4-FFF2-40B4-BE49-F238E27FC236}">
                <a16:creationId xmlns:a16="http://schemas.microsoft.com/office/drawing/2014/main" id="{2A726AA4-3FBD-7D5E-5C39-4E2098E89431}"/>
              </a:ext>
            </a:extLst>
          </p:cNvPr>
          <p:cNvPicPr>
            <a:picLocks noChangeAspect="1"/>
          </p:cNvPicPr>
          <p:nvPr/>
        </p:nvPicPr>
        <p:blipFill>
          <a:blip r:embed="rId8"/>
          <a:stretch>
            <a:fillRect/>
          </a:stretch>
        </p:blipFill>
        <p:spPr>
          <a:xfrm>
            <a:off x="6385597" y="1868960"/>
            <a:ext cx="3999374" cy="2281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title="This slide contains the following visuals: textbox ,textbox ,actionButton ,actionButton ,Employees vs. Contingent Workers ,End of Period CW by Cost Location ,End Of Period CW (CY) by Product and Tier ,Region: ,Avg CW (CY) by Country ,actionButton ,slicer ,slicer ,slicer ,shape ,slicer ,CS Business Units ,image ,card. Please refer to the notes on this slide for details">
            <a:hlinkClick r:id="rId6"/>
            <a:extLst>
              <a:ext uri="{FF2B5EF4-FFF2-40B4-BE49-F238E27FC236}">
                <a16:creationId xmlns:a16="http://schemas.microsoft.com/office/drawing/2014/main" id="{041C7808-55D6-2913-F429-199F3636A0B3}"/>
              </a:ext>
            </a:extLst>
          </p:cNvPr>
          <p:cNvPicPr>
            <a:picLocks noChangeAspect="1"/>
          </p:cNvPicPr>
          <p:nvPr/>
        </p:nvPicPr>
        <p:blipFill>
          <a:blip r:embed="rId9"/>
          <a:stretch>
            <a:fillRect/>
          </a:stretch>
        </p:blipFill>
        <p:spPr>
          <a:xfrm>
            <a:off x="7543729" y="3899466"/>
            <a:ext cx="3999374" cy="2281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title="This slide contains the following visuals: textbox ,textbox ,actionButton ,actionButton ,textbox ,tableEx ,CS Business Units ,CS Employees by Grade ,Current Headcount (FTE) by Product ,Current Headcount (FTE) by Product ,Span of Control (Avg Direct Reports) ,slicer ,slicer ,slicer ,slicer ,slicer ,slicer ,slicer ,actionButton ,shape ,Span of Control by Profit Center Owner ,CS Employees by Worker Type ,image ,card ,CS Employees by Cost Location. Please refer to the notes on this slide for details">
            <a:hlinkClick r:id="rId6"/>
            <a:extLst>
              <a:ext uri="{FF2B5EF4-FFF2-40B4-BE49-F238E27FC236}">
                <a16:creationId xmlns:a16="http://schemas.microsoft.com/office/drawing/2014/main" id="{4E72C60F-0AF6-3411-3B5B-9C5BDF9B0188}"/>
              </a:ext>
            </a:extLst>
          </p:cNvPr>
          <p:cNvPicPr>
            <a:picLocks noChangeAspect="1"/>
          </p:cNvPicPr>
          <p:nvPr/>
        </p:nvPicPr>
        <p:blipFill>
          <a:blip r:embed="rId10"/>
          <a:stretch>
            <a:fillRect/>
          </a:stretch>
        </p:blipFill>
        <p:spPr>
          <a:xfrm>
            <a:off x="1382978" y="3787588"/>
            <a:ext cx="3999375" cy="22817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615EF177-949A-5C71-E665-057CF9138A73}"/>
              </a:ext>
            </a:extLst>
          </p:cNvPr>
          <p:cNvSpPr txBox="1"/>
          <p:nvPr/>
        </p:nvSpPr>
        <p:spPr>
          <a:xfrm>
            <a:off x="5470036" y="4209147"/>
            <a:ext cx="1986010" cy="830997"/>
          </a:xfrm>
          <a:prstGeom prst="rect">
            <a:avLst/>
          </a:prstGeom>
          <a:solidFill>
            <a:schemeClr val="accent1">
              <a:lumMod val="20000"/>
              <a:lumOff val="80000"/>
            </a:schemeClr>
          </a:solidFill>
        </p:spPr>
        <p:txBody>
          <a:bodyPr wrap="square" rtlCol="0">
            <a:spAutoFit/>
          </a:bodyPr>
          <a:lstStyle>
            <a:defPPr>
              <a:defRPr lang="en-US"/>
            </a:defPPr>
            <a:lvl1pPr algn="ctr">
              <a:defRPr sz="1200">
                <a:solidFill>
                  <a:schemeClr val="accent2"/>
                </a:solidFill>
              </a:defRPr>
            </a:lvl1pPr>
          </a:lstStyle>
          <a:p>
            <a:r>
              <a:rPr lang="en-US"/>
              <a:t>Dashboard includes analysis done by grade, cost  of  location, profit center  &amp; products</a:t>
            </a:r>
          </a:p>
        </p:txBody>
      </p:sp>
    </p:spTree>
    <p:extLst>
      <p:ext uri="{BB962C8B-B14F-4D97-AF65-F5344CB8AC3E}">
        <p14:creationId xmlns:p14="http://schemas.microsoft.com/office/powerpoint/2010/main" val="6757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F35952B-7D58-4000-B955-05395328737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FF35952B-7D58-4000-B955-0539532873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5D5DA1-DACE-4236-B2A5-D674B23E4F3E}"/>
              </a:ext>
            </a:extLst>
          </p:cNvPr>
          <p:cNvSpPr>
            <a:spLocks noGrp="1"/>
          </p:cNvSpPr>
          <p:nvPr>
            <p:ph type="ctrTitle"/>
          </p:nvPr>
        </p:nvSpPr>
        <p:spPr/>
        <p:txBody>
          <a:bodyPr vert="horz"/>
          <a:lstStyle/>
          <a:p>
            <a:r>
              <a:rPr lang="en-US"/>
              <a:t>ED&amp;A</a:t>
            </a:r>
          </a:p>
        </p:txBody>
      </p:sp>
      <p:sp>
        <p:nvSpPr>
          <p:cNvPr id="9" name="Text Placeholder 8">
            <a:extLst>
              <a:ext uri="{FF2B5EF4-FFF2-40B4-BE49-F238E27FC236}">
                <a16:creationId xmlns:a16="http://schemas.microsoft.com/office/drawing/2014/main" id="{6E939B1C-B629-486C-A94D-A6F4822083C0}"/>
              </a:ext>
            </a:extLst>
          </p:cNvPr>
          <p:cNvSpPr>
            <a:spLocks noGrp="1"/>
          </p:cNvSpPr>
          <p:nvPr>
            <p:ph type="body" sz="quarter" idx="10"/>
          </p:nvPr>
        </p:nvSpPr>
        <p:spPr/>
        <p:txBody>
          <a:bodyPr/>
          <a:lstStyle/>
          <a:p>
            <a:r>
              <a:rPr lang="en-US">
                <a:solidFill>
                  <a:schemeClr val="accent1"/>
                </a:solidFill>
              </a:rPr>
              <a:t>OPEX Projects</a:t>
            </a:r>
          </a:p>
        </p:txBody>
      </p:sp>
      <p:sp>
        <p:nvSpPr>
          <p:cNvPr id="7" name="Subtitle 3">
            <a:extLst>
              <a:ext uri="{FF2B5EF4-FFF2-40B4-BE49-F238E27FC236}">
                <a16:creationId xmlns:a16="http://schemas.microsoft.com/office/drawing/2014/main" id="{38B849EC-15CF-4C0A-8979-2C9F48437EC5}"/>
              </a:ext>
            </a:extLst>
          </p:cNvPr>
          <p:cNvSpPr>
            <a:spLocks noGrp="1"/>
          </p:cNvSpPr>
          <p:nvPr>
            <p:ph type="subTitle" idx="1"/>
          </p:nvPr>
        </p:nvSpPr>
        <p:spPr>
          <a:xfrm>
            <a:off x="742950" y="5518150"/>
            <a:ext cx="6350000" cy="669925"/>
          </a:xfrm>
        </p:spPr>
        <p:txBody>
          <a:bodyPr/>
          <a:lstStyle/>
          <a:p>
            <a:r>
              <a:rPr lang="en-US"/>
              <a:t>2023</a:t>
            </a:r>
          </a:p>
        </p:txBody>
      </p:sp>
    </p:spTree>
    <p:extLst>
      <p:ext uri="{BB962C8B-B14F-4D97-AF65-F5344CB8AC3E}">
        <p14:creationId xmlns:p14="http://schemas.microsoft.com/office/powerpoint/2010/main" val="145617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5B249BA-954E-43DA-94E9-E6B2DCB3EB7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45B249BA-954E-43DA-94E9-E6B2DCB3EB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pSp>
        <p:nvGrpSpPr>
          <p:cNvPr id="2" name="Group 1">
            <a:extLst>
              <a:ext uri="{FF2B5EF4-FFF2-40B4-BE49-F238E27FC236}">
                <a16:creationId xmlns:a16="http://schemas.microsoft.com/office/drawing/2014/main" id="{D6940D31-125C-A5E7-35C8-A0463E41D0E8}"/>
              </a:ext>
            </a:extLst>
          </p:cNvPr>
          <p:cNvGrpSpPr/>
          <p:nvPr/>
        </p:nvGrpSpPr>
        <p:grpSpPr>
          <a:xfrm>
            <a:off x="4538324" y="2070784"/>
            <a:ext cx="2874617" cy="1268792"/>
            <a:chOff x="2310585" y="2061645"/>
            <a:chExt cx="2323029" cy="1268792"/>
          </a:xfrm>
        </p:grpSpPr>
        <p:pic>
          <p:nvPicPr>
            <p:cNvPr id="1030" name="Picture 6" descr="1127_Group of financial professionals analyzing markets">
              <a:extLst>
                <a:ext uri="{FF2B5EF4-FFF2-40B4-BE49-F238E27FC236}">
                  <a16:creationId xmlns:a16="http://schemas.microsoft.com/office/drawing/2014/main" id="{E1D77022-69B2-7829-75BB-FCB3E70CE06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0085" b="8568"/>
            <a:stretch/>
          </p:blipFill>
          <p:spPr bwMode="auto">
            <a:xfrm>
              <a:off x="2314512" y="2067021"/>
              <a:ext cx="2319102" cy="1259239"/>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12;p130">
              <a:extLst>
                <a:ext uri="{FF2B5EF4-FFF2-40B4-BE49-F238E27FC236}">
                  <a16:creationId xmlns:a16="http://schemas.microsoft.com/office/drawing/2014/main" id="{06786F8A-7BF5-A220-E7C2-5A1971D2C1CF}"/>
                </a:ext>
              </a:extLst>
            </p:cNvPr>
            <p:cNvSpPr/>
            <p:nvPr/>
          </p:nvSpPr>
          <p:spPr>
            <a:xfrm>
              <a:off x="2310585" y="2061645"/>
              <a:ext cx="2323029" cy="1264615"/>
            </a:xfrm>
            <a:prstGeom prst="rect">
              <a:avLst/>
            </a:prstGeom>
            <a:solidFill>
              <a:schemeClr val="bg2">
                <a:alpha val="7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ea typeface="Arial"/>
                <a:cs typeface="Arial"/>
                <a:sym typeface="Arial"/>
              </a:endParaRPr>
            </a:p>
          </p:txBody>
        </p:sp>
        <p:sp>
          <p:nvSpPr>
            <p:cNvPr id="64" name="Google Shape;1313;p130">
              <a:extLst>
                <a:ext uri="{FF2B5EF4-FFF2-40B4-BE49-F238E27FC236}">
                  <a16:creationId xmlns:a16="http://schemas.microsoft.com/office/drawing/2014/main" id="{E64E771B-0AEF-83B9-C4CF-68A1D40478CE}"/>
                </a:ext>
              </a:extLst>
            </p:cNvPr>
            <p:cNvSpPr/>
            <p:nvPr/>
          </p:nvSpPr>
          <p:spPr>
            <a:xfrm>
              <a:off x="2323220" y="2077212"/>
              <a:ext cx="2310394" cy="1253225"/>
            </a:xfrm>
            <a:prstGeom prst="rect">
              <a:avLst/>
            </a:prstGeom>
            <a:solidFill>
              <a:srgbClr val="000000">
                <a:alpha val="0"/>
              </a:srgbClr>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ea typeface="Georgia"/>
                  <a:cs typeface="Georgia"/>
                  <a:sym typeface="Georgia"/>
                </a:rPr>
                <a:t>Productivity</a:t>
              </a:r>
              <a:endParaRPr lang="en-US" sz="1400" b="0" i="0" u="none" strike="noStrike" cap="none">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lang="es-ES" sz="1400" b="0" i="0" u="none" strike="noStrike" cap="none">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lang="es-ES" sz="1200" b="0" i="0" u="none" strike="noStrike" cap="none">
                <a:ea typeface="Georgia"/>
                <a:cs typeface="Georgia"/>
                <a:sym typeface="Georgia"/>
              </a:endParaRPr>
            </a:p>
          </p:txBody>
        </p:sp>
      </p:grpSp>
      <p:grpSp>
        <p:nvGrpSpPr>
          <p:cNvPr id="4" name="Group 3">
            <a:extLst>
              <a:ext uri="{FF2B5EF4-FFF2-40B4-BE49-F238E27FC236}">
                <a16:creationId xmlns:a16="http://schemas.microsoft.com/office/drawing/2014/main" id="{881E2781-E4FE-B50C-5D97-6218773D1F84}"/>
              </a:ext>
            </a:extLst>
          </p:cNvPr>
          <p:cNvGrpSpPr/>
          <p:nvPr/>
        </p:nvGrpSpPr>
        <p:grpSpPr>
          <a:xfrm>
            <a:off x="1015361" y="2070784"/>
            <a:ext cx="2880000" cy="1291681"/>
            <a:chOff x="4789641" y="2041297"/>
            <a:chExt cx="2339126" cy="1291681"/>
          </a:xfrm>
        </p:grpSpPr>
        <p:pic>
          <p:nvPicPr>
            <p:cNvPr id="1034" name="Picture 10" descr="2411_Sales marketing funnel objectives in a tablet screen">
              <a:extLst>
                <a:ext uri="{FF2B5EF4-FFF2-40B4-BE49-F238E27FC236}">
                  <a16:creationId xmlns:a16="http://schemas.microsoft.com/office/drawing/2014/main" id="{C9120053-07AE-6070-073C-3F10CBB8B0E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9738" b="9304"/>
            <a:stretch/>
          </p:blipFill>
          <p:spPr bwMode="auto">
            <a:xfrm>
              <a:off x="4802711" y="2061645"/>
              <a:ext cx="2319098" cy="1253225"/>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312;p130">
              <a:extLst>
                <a:ext uri="{FF2B5EF4-FFF2-40B4-BE49-F238E27FC236}">
                  <a16:creationId xmlns:a16="http://schemas.microsoft.com/office/drawing/2014/main" id="{65C3D288-2E63-2338-6D7D-3209CEA62176}"/>
                </a:ext>
              </a:extLst>
            </p:cNvPr>
            <p:cNvSpPr/>
            <p:nvPr/>
          </p:nvSpPr>
          <p:spPr>
            <a:xfrm>
              <a:off x="4789641" y="2041297"/>
              <a:ext cx="2339126" cy="1291681"/>
            </a:xfrm>
            <a:prstGeom prst="rect">
              <a:avLst/>
            </a:prstGeom>
            <a:solidFill>
              <a:schemeClr val="bg2">
                <a:alpha val="7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ea typeface="Arial"/>
                <a:cs typeface="Arial"/>
                <a:sym typeface="Arial"/>
              </a:endParaRPr>
            </a:p>
          </p:txBody>
        </p:sp>
        <p:sp>
          <p:nvSpPr>
            <p:cNvPr id="66" name="Google Shape;1313;p130">
              <a:extLst>
                <a:ext uri="{FF2B5EF4-FFF2-40B4-BE49-F238E27FC236}">
                  <a16:creationId xmlns:a16="http://schemas.microsoft.com/office/drawing/2014/main" id="{7A0597DD-5DA5-51A3-26A5-78048C8E05CD}"/>
                </a:ext>
              </a:extLst>
            </p:cNvPr>
            <p:cNvSpPr/>
            <p:nvPr/>
          </p:nvSpPr>
          <p:spPr>
            <a:xfrm>
              <a:off x="4798353" y="2061644"/>
              <a:ext cx="2314744" cy="1253226"/>
            </a:xfrm>
            <a:prstGeom prst="rect">
              <a:avLst/>
            </a:prstGeom>
            <a:solidFill>
              <a:srgbClr val="000000">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ea typeface="Georgia"/>
                  <a:cs typeface="Georgia"/>
                  <a:sym typeface="Georgia"/>
                </a:rPr>
                <a:t>Go To Market</a:t>
              </a:r>
              <a:endParaRPr lang="en-US" sz="1400" b="0" i="0" u="none" strike="noStrike" cap="none">
                <a:ea typeface="Arial"/>
                <a:cs typeface="Arial"/>
                <a:sym typeface="Arial"/>
              </a:endParaRPr>
            </a:p>
          </p:txBody>
        </p:sp>
      </p:grpSp>
      <p:grpSp>
        <p:nvGrpSpPr>
          <p:cNvPr id="8" name="Group 7">
            <a:extLst>
              <a:ext uri="{FF2B5EF4-FFF2-40B4-BE49-F238E27FC236}">
                <a16:creationId xmlns:a16="http://schemas.microsoft.com/office/drawing/2014/main" id="{2B769368-0078-E303-34F2-75E50DE75A61}"/>
              </a:ext>
            </a:extLst>
          </p:cNvPr>
          <p:cNvGrpSpPr/>
          <p:nvPr/>
        </p:nvGrpSpPr>
        <p:grpSpPr>
          <a:xfrm>
            <a:off x="7905388" y="2056636"/>
            <a:ext cx="2880000" cy="1267374"/>
            <a:chOff x="7283948" y="2047496"/>
            <a:chExt cx="2339126" cy="1267374"/>
          </a:xfrm>
        </p:grpSpPr>
        <p:pic>
          <p:nvPicPr>
            <p:cNvPr id="1028" name="Picture 4" descr="2153_Meeting in modern monitoring office with analytics on a big digital screen">
              <a:extLst>
                <a:ext uri="{FF2B5EF4-FFF2-40B4-BE49-F238E27FC236}">
                  <a16:creationId xmlns:a16="http://schemas.microsoft.com/office/drawing/2014/main" id="{865429F2-058A-A968-7198-EBAF5D1F287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9738" r="15730" b="9883"/>
            <a:stretch/>
          </p:blipFill>
          <p:spPr bwMode="auto">
            <a:xfrm>
              <a:off x="7290906" y="2061645"/>
              <a:ext cx="2319102" cy="1244270"/>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312;p130">
              <a:extLst>
                <a:ext uri="{FF2B5EF4-FFF2-40B4-BE49-F238E27FC236}">
                  <a16:creationId xmlns:a16="http://schemas.microsoft.com/office/drawing/2014/main" id="{A3E79D61-720A-D827-35E2-C4EF09737DA9}"/>
                </a:ext>
              </a:extLst>
            </p:cNvPr>
            <p:cNvSpPr/>
            <p:nvPr/>
          </p:nvSpPr>
          <p:spPr>
            <a:xfrm>
              <a:off x="7283948" y="2047496"/>
              <a:ext cx="2339126" cy="1267374"/>
            </a:xfrm>
            <a:prstGeom prst="rect">
              <a:avLst/>
            </a:prstGeom>
            <a:solidFill>
              <a:schemeClr val="bg2">
                <a:alpha val="7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ea typeface="Arial"/>
                <a:cs typeface="Arial"/>
                <a:sym typeface="Arial"/>
              </a:endParaRPr>
            </a:p>
          </p:txBody>
        </p:sp>
        <p:sp>
          <p:nvSpPr>
            <p:cNvPr id="68" name="Google Shape;1313;p130">
              <a:extLst>
                <a:ext uri="{FF2B5EF4-FFF2-40B4-BE49-F238E27FC236}">
                  <a16:creationId xmlns:a16="http://schemas.microsoft.com/office/drawing/2014/main" id="{4887F9AE-D243-4F68-D26F-A7ECCD0A7FC4}"/>
                </a:ext>
              </a:extLst>
            </p:cNvPr>
            <p:cNvSpPr/>
            <p:nvPr/>
          </p:nvSpPr>
          <p:spPr>
            <a:xfrm>
              <a:off x="7295252" y="2061644"/>
              <a:ext cx="2314744" cy="1206507"/>
            </a:xfrm>
            <a:prstGeom prst="rect">
              <a:avLst/>
            </a:prstGeom>
            <a:solidFill>
              <a:srgbClr val="000000">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ea typeface="Georgia"/>
                  <a:cs typeface="Georgia"/>
                  <a:sym typeface="Georgia"/>
                </a:rPr>
                <a:t>OPEX</a:t>
              </a:r>
              <a:endParaRPr lang="en-US" sz="1400" b="0" i="0" u="none" strike="noStrike" cap="none">
                <a:ea typeface="Arial"/>
                <a:cs typeface="Arial"/>
                <a:sym typeface="Arial"/>
              </a:endParaRPr>
            </a:p>
          </p:txBody>
        </p:sp>
      </p:grpSp>
      <p:sp>
        <p:nvSpPr>
          <p:cNvPr id="72" name="Rectángulo 8">
            <a:extLst>
              <a:ext uri="{FF2B5EF4-FFF2-40B4-BE49-F238E27FC236}">
                <a16:creationId xmlns:a16="http://schemas.microsoft.com/office/drawing/2014/main" id="{AD86FA41-E9DA-0F62-66E1-E6793CFDEFCD}"/>
              </a:ext>
            </a:extLst>
          </p:cNvPr>
          <p:cNvSpPr/>
          <p:nvPr/>
        </p:nvSpPr>
        <p:spPr>
          <a:xfrm>
            <a:off x="4534398" y="3506786"/>
            <a:ext cx="2880000" cy="482771"/>
          </a:xfrm>
          <a:prstGeom prst="rect">
            <a:avLst/>
          </a:prstGeom>
          <a:gradFill flip="none" rotWithShape="1">
            <a:gsLst>
              <a:gs pos="100000">
                <a:schemeClr val="accent2"/>
              </a:gs>
              <a:gs pos="0">
                <a:srgbClr val="005270">
                  <a:shade val="67500"/>
                  <a:satMod val="115000"/>
                </a:srgbClr>
              </a:gs>
              <a:gs pos="16000">
                <a:schemeClr val="accent1">
                  <a:lumMod val="50000"/>
                </a:schemeClr>
              </a:gs>
            </a:gsLst>
            <a:path path="circle">
              <a:fillToRect l="100000" t="100000"/>
            </a:path>
            <a:tileRect r="-100000" b="-100000"/>
          </a:gradFill>
          <a:ln w="28575">
            <a:noFill/>
          </a:ln>
          <a:effectLst/>
        </p:spPr>
        <p:txBody>
          <a:bodyPr rtlCol="0" anchor="ctr"/>
          <a:lstStyle/>
          <a:p>
            <a:pPr algn="ctr">
              <a:spcBef>
                <a:spcPts val="300"/>
              </a:spcBef>
              <a:spcAft>
                <a:spcPts val="300"/>
              </a:spcAft>
            </a:pPr>
            <a:r>
              <a:rPr lang="es-ES" sz="1400" b="1" kern="0">
                <a:solidFill>
                  <a:schemeClr val="bg1"/>
                </a:solidFill>
                <a:latin typeface="Arial"/>
              </a:rPr>
              <a:t>HEADCOUNT</a:t>
            </a:r>
          </a:p>
        </p:txBody>
      </p:sp>
      <p:sp>
        <p:nvSpPr>
          <p:cNvPr id="75" name="Rectangle 74">
            <a:extLst>
              <a:ext uri="{FF2B5EF4-FFF2-40B4-BE49-F238E27FC236}">
                <a16:creationId xmlns:a16="http://schemas.microsoft.com/office/drawing/2014/main" id="{8BA1D093-1F91-0B9A-D39A-61ACFE304E1D}"/>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ED&amp;A </a:t>
            </a:r>
            <a:r>
              <a:rPr lang="es-ES" sz="2400" err="1"/>
              <a:t>Reporting</a:t>
            </a:r>
            <a:r>
              <a:rPr lang="es-ES" sz="2400"/>
              <a:t> </a:t>
            </a:r>
            <a:r>
              <a:rPr lang="en-US" sz="2400"/>
              <a:t>Offering</a:t>
            </a:r>
            <a:endParaRPr lang="en-US" sz="2400" kern="0"/>
          </a:p>
        </p:txBody>
      </p:sp>
      <p:sp>
        <p:nvSpPr>
          <p:cNvPr id="76" name="Rectangle 75">
            <a:extLst>
              <a:ext uri="{FF2B5EF4-FFF2-40B4-BE49-F238E27FC236}">
                <a16:creationId xmlns:a16="http://schemas.microsoft.com/office/drawing/2014/main" id="{2EDE3A9A-53F8-4E91-5433-8C3DAFF3EA45}"/>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79" name="Rectángulo 8">
            <a:extLst>
              <a:ext uri="{FF2B5EF4-FFF2-40B4-BE49-F238E27FC236}">
                <a16:creationId xmlns:a16="http://schemas.microsoft.com/office/drawing/2014/main" id="{36191E13-D39B-A3B4-1621-0FBB4EF0E26A}"/>
              </a:ext>
            </a:extLst>
          </p:cNvPr>
          <p:cNvSpPr/>
          <p:nvPr/>
        </p:nvSpPr>
        <p:spPr>
          <a:xfrm>
            <a:off x="4534398" y="4094983"/>
            <a:ext cx="2880000" cy="482771"/>
          </a:xfrm>
          <a:prstGeom prst="rect">
            <a:avLst/>
          </a:prstGeom>
          <a:gradFill flip="none" rotWithShape="1">
            <a:gsLst>
              <a:gs pos="100000">
                <a:schemeClr val="accent2"/>
              </a:gs>
              <a:gs pos="0">
                <a:srgbClr val="005270">
                  <a:shade val="67500"/>
                  <a:satMod val="115000"/>
                </a:srgbClr>
              </a:gs>
              <a:gs pos="16000">
                <a:schemeClr val="accent1">
                  <a:lumMod val="50000"/>
                </a:schemeClr>
              </a:gs>
            </a:gsLst>
            <a:path path="circle">
              <a:fillToRect l="100000" t="100000"/>
            </a:path>
            <a:tileRect r="-100000" b="-100000"/>
          </a:gradFill>
          <a:ln w="28575">
            <a:noFill/>
          </a:ln>
          <a:effectLst/>
        </p:spPr>
        <p:txBody>
          <a:bodyPr rtlCol="0" anchor="ctr"/>
          <a:lstStyle/>
          <a:p>
            <a:pPr algn="ctr">
              <a:spcBef>
                <a:spcPts val="300"/>
              </a:spcBef>
              <a:spcAft>
                <a:spcPts val="300"/>
              </a:spcAft>
            </a:pPr>
            <a:r>
              <a:rPr lang="es-ES" sz="1400" b="1" kern="0">
                <a:solidFill>
                  <a:schemeClr val="bg1"/>
                </a:solidFill>
                <a:latin typeface="Arial"/>
              </a:rPr>
              <a:t>UTILIZATION</a:t>
            </a:r>
          </a:p>
        </p:txBody>
      </p:sp>
      <p:sp>
        <p:nvSpPr>
          <p:cNvPr id="80" name="Rectángulo 8">
            <a:extLst>
              <a:ext uri="{FF2B5EF4-FFF2-40B4-BE49-F238E27FC236}">
                <a16:creationId xmlns:a16="http://schemas.microsoft.com/office/drawing/2014/main" id="{F0A41852-8CA7-2AA6-55EC-50AE0D50E743}"/>
              </a:ext>
            </a:extLst>
          </p:cNvPr>
          <p:cNvSpPr/>
          <p:nvPr/>
        </p:nvSpPr>
        <p:spPr>
          <a:xfrm>
            <a:off x="4534398" y="4683180"/>
            <a:ext cx="2880000" cy="482771"/>
          </a:xfrm>
          <a:prstGeom prst="rect">
            <a:avLst/>
          </a:prstGeom>
          <a:gradFill flip="none" rotWithShape="1">
            <a:gsLst>
              <a:gs pos="100000">
                <a:schemeClr val="accent2"/>
              </a:gs>
              <a:gs pos="0">
                <a:srgbClr val="005270">
                  <a:shade val="67500"/>
                  <a:satMod val="115000"/>
                </a:srgbClr>
              </a:gs>
              <a:gs pos="16000">
                <a:schemeClr val="accent1">
                  <a:lumMod val="50000"/>
                </a:schemeClr>
              </a:gs>
            </a:gsLst>
            <a:path path="circle">
              <a:fillToRect l="100000" t="100000"/>
            </a:path>
            <a:tileRect r="-100000" b="-100000"/>
          </a:gradFill>
          <a:ln w="28575">
            <a:noFill/>
          </a:ln>
          <a:effectLst/>
        </p:spPr>
        <p:txBody>
          <a:bodyPr rtlCol="0" anchor="ctr"/>
          <a:lstStyle/>
          <a:p>
            <a:pPr algn="ctr">
              <a:spcBef>
                <a:spcPts val="300"/>
              </a:spcBef>
              <a:spcAft>
                <a:spcPts val="300"/>
              </a:spcAft>
            </a:pPr>
            <a:r>
              <a:rPr lang="es-ES" sz="1400" b="1" kern="0">
                <a:solidFill>
                  <a:schemeClr val="bg1"/>
                </a:solidFill>
                <a:latin typeface="Arial"/>
              </a:rPr>
              <a:t>CONTRACT WORKERS</a:t>
            </a:r>
          </a:p>
        </p:txBody>
      </p:sp>
      <p:sp>
        <p:nvSpPr>
          <p:cNvPr id="82" name="Rectangle 81">
            <a:extLst>
              <a:ext uri="{FF2B5EF4-FFF2-40B4-BE49-F238E27FC236}">
                <a16:creationId xmlns:a16="http://schemas.microsoft.com/office/drawing/2014/main" id="{A7798733-C8DA-64B4-C5B6-E995557684B6}"/>
              </a:ext>
            </a:extLst>
          </p:cNvPr>
          <p:cNvSpPr/>
          <p:nvPr/>
        </p:nvSpPr>
        <p:spPr>
          <a:xfrm>
            <a:off x="3023998" y="1220294"/>
            <a:ext cx="7929610" cy="311024"/>
          </a:xfrm>
          <a:prstGeom prst="rect">
            <a:avLst/>
          </a:prstGeom>
          <a:solidFill>
            <a:schemeClr val="accent1">
              <a:lumMod val="20000"/>
              <a:lumOff val="80000"/>
            </a:schemeClr>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endParaRPr lang="es-ES" sz="1600">
              <a:solidFill>
                <a:schemeClr val="accent5">
                  <a:lumMod val="75000"/>
                </a:schemeClr>
              </a:solidFill>
            </a:endParaRPr>
          </a:p>
        </p:txBody>
      </p:sp>
      <p:sp>
        <p:nvSpPr>
          <p:cNvPr id="83" name="Rectángulo 8">
            <a:extLst>
              <a:ext uri="{FF2B5EF4-FFF2-40B4-BE49-F238E27FC236}">
                <a16:creationId xmlns:a16="http://schemas.microsoft.com/office/drawing/2014/main" id="{B884AAC1-B215-AA45-C3FC-A66BEF195107}"/>
              </a:ext>
            </a:extLst>
          </p:cNvPr>
          <p:cNvSpPr/>
          <p:nvPr/>
        </p:nvSpPr>
        <p:spPr>
          <a:xfrm>
            <a:off x="1024073" y="3527134"/>
            <a:ext cx="2880000" cy="482771"/>
          </a:xfrm>
          <a:prstGeom prst="rect">
            <a:avLst/>
          </a:prstGeom>
          <a:solidFill>
            <a:schemeClr val="accent2">
              <a:alpha val="85000"/>
            </a:schemeClr>
          </a:solidFill>
          <a:ln w="28575">
            <a:noFill/>
          </a:ln>
          <a:effectLst/>
        </p:spPr>
        <p:txBody>
          <a:bodyPr rtlCol="0" anchor="ctr"/>
          <a:lstStyle/>
          <a:p>
            <a:pPr algn="ctr">
              <a:spcBef>
                <a:spcPts val="300"/>
              </a:spcBef>
              <a:spcAft>
                <a:spcPts val="300"/>
              </a:spcAft>
            </a:pPr>
            <a:r>
              <a:rPr lang="es-ES" sz="1400" b="1" kern="0">
                <a:solidFill>
                  <a:schemeClr val="bg1"/>
                </a:solidFill>
                <a:latin typeface="Arial"/>
              </a:rPr>
              <a:t>SALES/TCV</a:t>
            </a:r>
          </a:p>
        </p:txBody>
      </p:sp>
      <p:sp>
        <p:nvSpPr>
          <p:cNvPr id="84" name="Rectángulo 8">
            <a:extLst>
              <a:ext uri="{FF2B5EF4-FFF2-40B4-BE49-F238E27FC236}">
                <a16:creationId xmlns:a16="http://schemas.microsoft.com/office/drawing/2014/main" id="{A0726200-AA92-3AA4-2A0F-A48308BEA05C}"/>
              </a:ext>
            </a:extLst>
          </p:cNvPr>
          <p:cNvSpPr/>
          <p:nvPr/>
        </p:nvSpPr>
        <p:spPr>
          <a:xfrm>
            <a:off x="1024073" y="4116657"/>
            <a:ext cx="2880000" cy="482771"/>
          </a:xfrm>
          <a:prstGeom prst="rect">
            <a:avLst/>
          </a:prstGeom>
          <a:solidFill>
            <a:schemeClr val="accent2">
              <a:alpha val="85000"/>
            </a:schemeClr>
          </a:solidFill>
          <a:ln w="28575">
            <a:noFill/>
          </a:ln>
          <a:effectLst/>
        </p:spPr>
        <p:txBody>
          <a:bodyPr rtlCol="0" anchor="ctr"/>
          <a:lstStyle/>
          <a:p>
            <a:pPr algn="ctr">
              <a:spcBef>
                <a:spcPts val="300"/>
              </a:spcBef>
              <a:spcAft>
                <a:spcPts val="300"/>
              </a:spcAft>
            </a:pPr>
            <a:r>
              <a:rPr lang="es-ES" sz="1400" b="1" kern="0">
                <a:solidFill>
                  <a:schemeClr val="bg1"/>
                </a:solidFill>
                <a:latin typeface="Arial"/>
              </a:rPr>
              <a:t>REVENUE</a:t>
            </a:r>
          </a:p>
        </p:txBody>
      </p:sp>
      <p:sp>
        <p:nvSpPr>
          <p:cNvPr id="95" name="Rectángulo 8">
            <a:extLst>
              <a:ext uri="{FF2B5EF4-FFF2-40B4-BE49-F238E27FC236}">
                <a16:creationId xmlns:a16="http://schemas.microsoft.com/office/drawing/2014/main" id="{685B872B-6911-A161-AA04-7B33E514FB9D}"/>
              </a:ext>
            </a:extLst>
          </p:cNvPr>
          <p:cNvSpPr/>
          <p:nvPr/>
        </p:nvSpPr>
        <p:spPr>
          <a:xfrm>
            <a:off x="7912338" y="3508633"/>
            <a:ext cx="2880000" cy="482771"/>
          </a:xfrm>
          <a:prstGeom prst="rect">
            <a:avLst/>
          </a:prstGeom>
          <a:solidFill>
            <a:schemeClr val="accent2">
              <a:alpha val="85000"/>
            </a:schemeClr>
          </a:solidFill>
          <a:ln w="28575">
            <a:noFill/>
          </a:ln>
          <a:effectLst/>
        </p:spPr>
        <p:txBody>
          <a:bodyPr rtlCol="0" anchor="ctr"/>
          <a:lstStyle/>
          <a:p>
            <a:pPr algn="ctr">
              <a:spcBef>
                <a:spcPts val="300"/>
              </a:spcBef>
              <a:spcAft>
                <a:spcPts val="300"/>
              </a:spcAft>
            </a:pPr>
            <a:r>
              <a:rPr lang="es-ES" sz="1400" b="1" kern="0">
                <a:solidFill>
                  <a:schemeClr val="bg1"/>
                </a:solidFill>
                <a:latin typeface="Arial"/>
              </a:rPr>
              <a:t>EXPENSES</a:t>
            </a:r>
          </a:p>
        </p:txBody>
      </p:sp>
      <p:sp>
        <p:nvSpPr>
          <p:cNvPr id="1024" name="Rectángulo 8">
            <a:extLst>
              <a:ext uri="{FF2B5EF4-FFF2-40B4-BE49-F238E27FC236}">
                <a16:creationId xmlns:a16="http://schemas.microsoft.com/office/drawing/2014/main" id="{525EFA0B-65CE-8945-758B-2ABCD35BA5A7}"/>
              </a:ext>
            </a:extLst>
          </p:cNvPr>
          <p:cNvSpPr/>
          <p:nvPr/>
        </p:nvSpPr>
        <p:spPr>
          <a:xfrm>
            <a:off x="7912338" y="4096830"/>
            <a:ext cx="2880000" cy="482771"/>
          </a:xfrm>
          <a:prstGeom prst="rect">
            <a:avLst/>
          </a:prstGeom>
          <a:solidFill>
            <a:schemeClr val="accent2">
              <a:alpha val="85000"/>
            </a:schemeClr>
          </a:solidFill>
          <a:ln w="28575">
            <a:noFill/>
          </a:ln>
          <a:effectLst/>
        </p:spPr>
        <p:txBody>
          <a:bodyPr rtlCol="0" anchor="ctr"/>
          <a:lstStyle/>
          <a:p>
            <a:pPr algn="ctr">
              <a:spcBef>
                <a:spcPts val="300"/>
              </a:spcBef>
              <a:spcAft>
                <a:spcPts val="300"/>
              </a:spcAft>
            </a:pPr>
            <a:r>
              <a:rPr lang="es-ES" sz="1400" b="1" kern="0">
                <a:solidFill>
                  <a:schemeClr val="bg1"/>
                </a:solidFill>
                <a:latin typeface="Arial"/>
              </a:rPr>
              <a:t>REVENUE</a:t>
            </a:r>
          </a:p>
        </p:txBody>
      </p:sp>
    </p:spTree>
    <p:extLst>
      <p:ext uri="{BB962C8B-B14F-4D97-AF65-F5344CB8AC3E}">
        <p14:creationId xmlns:p14="http://schemas.microsoft.com/office/powerpoint/2010/main" val="396215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8" name="Isosceles Triangle 57">
            <a:extLst>
              <a:ext uri="{FF2B5EF4-FFF2-40B4-BE49-F238E27FC236}">
                <a16:creationId xmlns:a16="http://schemas.microsoft.com/office/drawing/2014/main" id="{576129B0-79C2-2563-22D5-9B639DC78AD6}"/>
              </a:ext>
            </a:extLst>
          </p:cNvPr>
          <p:cNvSpPr/>
          <p:nvPr/>
        </p:nvSpPr>
        <p:spPr>
          <a:xfrm rot="5400000">
            <a:off x="4428194" y="3634523"/>
            <a:ext cx="621437" cy="271332"/>
          </a:xfrm>
          <a:prstGeom prst="triangle">
            <a:avLst/>
          </a:prstGeom>
          <a:solidFill>
            <a:schemeClr val="bg2">
              <a:lumMod val="25000"/>
            </a:schemeClr>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1" name="TextBox 50">
            <a:extLst>
              <a:ext uri="{FF2B5EF4-FFF2-40B4-BE49-F238E27FC236}">
                <a16:creationId xmlns:a16="http://schemas.microsoft.com/office/drawing/2014/main" id="{B26C732C-7D1C-4D68-898A-5D6CC14B2C42}"/>
              </a:ext>
            </a:extLst>
          </p:cNvPr>
          <p:cNvSpPr txBox="1"/>
          <p:nvPr/>
        </p:nvSpPr>
        <p:spPr>
          <a:xfrm>
            <a:off x="585068" y="2518940"/>
            <a:ext cx="3600000" cy="2911454"/>
          </a:xfrm>
          <a:prstGeom prst="roundRect">
            <a:avLst>
              <a:gd name="adj" fmla="val 6898"/>
            </a:avLst>
          </a:prstGeom>
          <a:solidFill>
            <a:schemeClr val="bg2">
              <a:lumMod val="25000"/>
            </a:schemeClr>
          </a:solidFill>
          <a:ln>
            <a:noFill/>
          </a:ln>
        </p:spPr>
        <p:txBody>
          <a:bodyPr vert="horz" wrap="square" lIns="91440" tIns="91440" rIns="91440" bIns="45720" numCol="1" rtlCol="0" anchor="ctr" anchorCtr="0" compatLnSpc="1">
            <a:prstTxWarp prst="textNoShape">
              <a:avLst/>
            </a:prstTxWarp>
            <a:noAutofit/>
          </a:bodyPr>
          <a:lstStyle/>
          <a:p>
            <a:pPr>
              <a:spcAft>
                <a:spcPts val="600"/>
              </a:spcAft>
              <a:defRPr/>
            </a:pPr>
            <a:r>
              <a:rPr lang="en-US" sz="1400">
                <a:solidFill>
                  <a:schemeClr val="bg1"/>
                </a:solidFill>
                <a:ea typeface="+mn-lt"/>
                <a:cs typeface="+mn-lt"/>
              </a:rPr>
              <a:t>Create an </a:t>
            </a:r>
            <a:r>
              <a:rPr lang="en-US" sz="1400" b="1">
                <a:solidFill>
                  <a:schemeClr val="accent1"/>
                </a:solidFill>
                <a:ea typeface="+mn-lt"/>
                <a:cs typeface="+mn-lt"/>
              </a:rPr>
              <a:t>automated report </a:t>
            </a:r>
            <a:r>
              <a:rPr lang="en-US" sz="1400">
                <a:solidFill>
                  <a:schemeClr val="bg1"/>
                </a:solidFill>
                <a:ea typeface="+mn-lt"/>
                <a:cs typeface="+mn-lt"/>
              </a:rPr>
              <a:t>that will drive consistent </a:t>
            </a:r>
            <a:r>
              <a:rPr lang="en-US" sz="1400" b="1">
                <a:solidFill>
                  <a:schemeClr val="accent1"/>
                </a:solidFill>
                <a:ea typeface="+mn-lt"/>
                <a:cs typeface="+mn-lt"/>
              </a:rPr>
              <a:t>Operational Expenses Reporting</a:t>
            </a:r>
            <a:r>
              <a:rPr lang="en-US" sz="1400">
                <a:solidFill>
                  <a:schemeClr val="bg1"/>
                </a:solidFill>
                <a:ea typeface="+mn-lt"/>
                <a:cs typeface="+mn-lt"/>
              </a:rPr>
              <a:t> in the US RBU, including newly defined KPIs to support performance tracking.</a:t>
            </a:r>
          </a:p>
        </p:txBody>
      </p:sp>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USCAN Business </a:t>
            </a:r>
            <a:r>
              <a:rPr lang="es-ES" sz="2400" err="1"/>
              <a:t>Metrics</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9" name="Rectangle: Rounded Corners 28">
            <a:extLst>
              <a:ext uri="{FF2B5EF4-FFF2-40B4-BE49-F238E27FC236}">
                <a16:creationId xmlns:a16="http://schemas.microsoft.com/office/drawing/2014/main" id="{02934017-8BB6-B961-619D-4C8FCEEB6494}"/>
              </a:ext>
            </a:extLst>
          </p:cNvPr>
          <p:cNvSpPr/>
          <p:nvPr/>
        </p:nvSpPr>
        <p:spPr bwMode="auto">
          <a:xfrm>
            <a:off x="1224781" y="2243681"/>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GOAL</a:t>
            </a:r>
          </a:p>
        </p:txBody>
      </p:sp>
      <p:sp>
        <p:nvSpPr>
          <p:cNvPr id="10" name="TextBox 9">
            <a:extLst>
              <a:ext uri="{FF2B5EF4-FFF2-40B4-BE49-F238E27FC236}">
                <a16:creationId xmlns:a16="http://schemas.microsoft.com/office/drawing/2014/main" id="{9D054137-CCA9-92E4-3FEA-0DDCB406CB43}"/>
              </a:ext>
            </a:extLst>
          </p:cNvPr>
          <p:cNvSpPr txBox="1"/>
          <p:nvPr/>
        </p:nvSpPr>
        <p:spPr>
          <a:xfrm>
            <a:off x="5192713" y="1753636"/>
            <a:ext cx="6351464"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p>
            <a:pPr marL="285750" indent="-285750">
              <a:spcAft>
                <a:spcPts val="800"/>
              </a:spcAft>
              <a:buFont typeface="Arial"/>
              <a:buChar char="•"/>
              <a:defRPr/>
            </a:pPr>
            <a:r>
              <a:rPr lang="en-US" sz="1400">
                <a:solidFill>
                  <a:schemeClr val="accent2"/>
                </a:solidFill>
                <a:latin typeface="Arial" panose="020B0604020202020204"/>
              </a:rPr>
              <a:t>Consistent</a:t>
            </a:r>
            <a:r>
              <a:rPr lang="en-US" sz="1400">
                <a:solidFill>
                  <a:schemeClr val="accent2"/>
                </a:solidFill>
                <a:ea typeface="+mn-lt"/>
                <a:cs typeface="+mn-lt"/>
              </a:rPr>
              <a:t> OPEX reporting throughout the RBU</a:t>
            </a:r>
          </a:p>
          <a:p>
            <a:pPr marL="285750" indent="-285750">
              <a:spcAft>
                <a:spcPts val="800"/>
              </a:spcAft>
              <a:buFont typeface="Arial"/>
              <a:buChar char="•"/>
              <a:defRPr/>
            </a:pPr>
            <a:r>
              <a:rPr lang="en-US" sz="1400">
                <a:solidFill>
                  <a:schemeClr val="accent2"/>
                </a:solidFill>
                <a:ea typeface="+mn-lt"/>
                <a:cs typeface="+mn-lt"/>
              </a:rPr>
              <a:t>Drive business decisions</a:t>
            </a:r>
          </a:p>
          <a:p>
            <a:pPr marL="285750" indent="-285750">
              <a:spcAft>
                <a:spcPts val="800"/>
              </a:spcAft>
              <a:buFont typeface="Arial"/>
              <a:buChar char="•"/>
              <a:defRPr/>
            </a:pPr>
            <a:r>
              <a:rPr lang="en-US" sz="1400">
                <a:solidFill>
                  <a:schemeClr val="accent2"/>
                </a:solidFill>
                <a:ea typeface="+mn-lt"/>
                <a:cs typeface="+mn-lt"/>
              </a:rPr>
              <a:t>Optimize operating expenses</a:t>
            </a:r>
          </a:p>
          <a:p>
            <a:pPr marL="285750" indent="-285750">
              <a:spcAft>
                <a:spcPts val="800"/>
              </a:spcAft>
              <a:buFont typeface="Arial"/>
              <a:buChar char="•"/>
              <a:defRPr/>
            </a:pPr>
            <a:r>
              <a:rPr lang="en-US" sz="1400">
                <a:solidFill>
                  <a:schemeClr val="accent2"/>
                </a:solidFill>
                <a:ea typeface="+mn-lt"/>
                <a:cs typeface="+mn-lt"/>
              </a:rPr>
              <a:t>Accurate data</a:t>
            </a:r>
          </a:p>
          <a:p>
            <a:pPr marL="285750" indent="-285750">
              <a:spcAft>
                <a:spcPts val="800"/>
              </a:spcAft>
              <a:buFont typeface="Arial"/>
              <a:buChar char="•"/>
              <a:defRPr/>
            </a:pPr>
            <a:r>
              <a:rPr lang="en-US" sz="1400">
                <a:solidFill>
                  <a:schemeClr val="accent2"/>
                </a:solidFill>
                <a:ea typeface="+mn-lt"/>
                <a:cs typeface="+mn-lt"/>
              </a:rPr>
              <a:t>Eliminate manual efforts to create presentations and reports</a:t>
            </a:r>
          </a:p>
          <a:p>
            <a:pPr>
              <a:spcAft>
                <a:spcPts val="600"/>
              </a:spcAft>
            </a:pPr>
            <a:endParaRPr lang="en-US" sz="1600" b="1">
              <a:solidFill>
                <a:schemeClr val="accent2"/>
              </a:solidFill>
              <a:ea typeface="ＭＳ Ｐゴシック" charset="-128"/>
            </a:endParaRPr>
          </a:p>
        </p:txBody>
      </p:sp>
      <p:sp>
        <p:nvSpPr>
          <p:cNvPr id="11" name="Rectangle: Rounded Corners 28">
            <a:extLst>
              <a:ext uri="{FF2B5EF4-FFF2-40B4-BE49-F238E27FC236}">
                <a16:creationId xmlns:a16="http://schemas.microsoft.com/office/drawing/2014/main" id="{14B0A146-FEE9-0AD0-854B-0E79DA8DBCD2}"/>
              </a:ext>
            </a:extLst>
          </p:cNvPr>
          <p:cNvSpPr/>
          <p:nvPr/>
        </p:nvSpPr>
        <p:spPr bwMode="auto">
          <a:xfrm>
            <a:off x="7214235" y="1512880"/>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BENEFITS</a:t>
            </a:r>
          </a:p>
        </p:txBody>
      </p:sp>
      <p:sp>
        <p:nvSpPr>
          <p:cNvPr id="13" name="TextBox 12">
            <a:extLst>
              <a:ext uri="{FF2B5EF4-FFF2-40B4-BE49-F238E27FC236}">
                <a16:creationId xmlns:a16="http://schemas.microsoft.com/office/drawing/2014/main" id="{C28E0281-5214-3ABC-D206-45042E6F7163}"/>
              </a:ext>
            </a:extLst>
          </p:cNvPr>
          <p:cNvSpPr txBox="1"/>
          <p:nvPr/>
        </p:nvSpPr>
        <p:spPr>
          <a:xfrm>
            <a:off x="5113218" y="4197962"/>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marL="0" indent="0">
              <a:buNone/>
            </a:pPr>
            <a:endParaRPr lang="en-US" b="0"/>
          </a:p>
        </p:txBody>
      </p:sp>
      <p:sp>
        <p:nvSpPr>
          <p:cNvPr id="12" name="Rectangle: Rounded Corners 28">
            <a:extLst>
              <a:ext uri="{FF2B5EF4-FFF2-40B4-BE49-F238E27FC236}">
                <a16:creationId xmlns:a16="http://schemas.microsoft.com/office/drawing/2014/main" id="{58F63DB9-85FD-9DF0-012B-E0FD4BB21CB1}"/>
              </a:ext>
            </a:extLst>
          </p:cNvPr>
          <p:cNvSpPr/>
          <p:nvPr/>
        </p:nvSpPr>
        <p:spPr bwMode="auto">
          <a:xfrm>
            <a:off x="5487489" y="3971672"/>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Data Sources</a:t>
            </a:r>
          </a:p>
        </p:txBody>
      </p:sp>
      <p:sp>
        <p:nvSpPr>
          <p:cNvPr id="60" name="Isosceles Triangle 59">
            <a:extLst>
              <a:ext uri="{FF2B5EF4-FFF2-40B4-BE49-F238E27FC236}">
                <a16:creationId xmlns:a16="http://schemas.microsoft.com/office/drawing/2014/main" id="{E6E9DB36-224E-38C6-014E-5D1807A51C06}"/>
              </a:ext>
            </a:extLst>
          </p:cNvPr>
          <p:cNvSpPr/>
          <p:nvPr/>
        </p:nvSpPr>
        <p:spPr>
          <a:xfrm rot="5400000">
            <a:off x="4327045" y="3634523"/>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pic>
        <p:nvPicPr>
          <p:cNvPr id="3" name="Picture 2" descr="Logo, company name&#10;&#10;Description automatically generated">
            <a:extLst>
              <a:ext uri="{FF2B5EF4-FFF2-40B4-BE49-F238E27FC236}">
                <a16:creationId xmlns:a16="http://schemas.microsoft.com/office/drawing/2014/main" id="{713FB2FE-65EB-6B3E-E462-3DEBBF7806AF}"/>
              </a:ext>
            </a:extLst>
          </p:cNvPr>
          <p:cNvPicPr>
            <a:picLocks noChangeAspect="1"/>
          </p:cNvPicPr>
          <p:nvPr/>
        </p:nvPicPr>
        <p:blipFill rotWithShape="1">
          <a:blip r:embed="rId6">
            <a:clrChange>
              <a:clrFrom>
                <a:srgbClr val="FFFFFF"/>
              </a:clrFrom>
              <a:clrTo>
                <a:srgbClr val="FFFFFF">
                  <a:alpha val="0"/>
                </a:srgbClr>
              </a:clrTo>
            </a:clrChange>
          </a:blip>
          <a:srcRect l="14913" t="18533" r="16409" b="29186"/>
          <a:stretch/>
        </p:blipFill>
        <p:spPr>
          <a:xfrm>
            <a:off x="5226683" y="4445678"/>
            <a:ext cx="1483155" cy="730258"/>
          </a:xfrm>
          <a:prstGeom prst="rect">
            <a:avLst/>
          </a:prstGeom>
          <a:noFill/>
        </p:spPr>
      </p:pic>
      <p:sp>
        <p:nvSpPr>
          <p:cNvPr id="5" name="TextBox 4">
            <a:extLst>
              <a:ext uri="{FF2B5EF4-FFF2-40B4-BE49-F238E27FC236}">
                <a16:creationId xmlns:a16="http://schemas.microsoft.com/office/drawing/2014/main" id="{2E5CDE36-5BC8-1F9A-62A6-73810D3A0594}"/>
              </a:ext>
            </a:extLst>
          </p:cNvPr>
          <p:cNvSpPr txBox="1"/>
          <p:nvPr/>
        </p:nvSpPr>
        <p:spPr>
          <a:xfrm>
            <a:off x="320561" y="1239547"/>
            <a:ext cx="5572726" cy="338554"/>
          </a:xfrm>
          <a:prstGeom prst="rect">
            <a:avLst/>
          </a:prstGeom>
          <a:noFill/>
        </p:spPr>
        <p:txBody>
          <a:bodyPr wrap="square" rtlCol="0">
            <a:spAutoFit/>
          </a:bodyPr>
          <a:lstStyle/>
          <a:p>
            <a:r>
              <a:rPr lang="en-US" sz="1600" b="1" i="1">
                <a:solidFill>
                  <a:schemeClr val="accent1"/>
                </a:solidFill>
              </a:rPr>
              <a:t>Project Status: </a:t>
            </a:r>
            <a:r>
              <a:rPr lang="en-US" sz="1600" b="1" i="1">
                <a:solidFill>
                  <a:schemeClr val="accent2"/>
                </a:solidFill>
                <a:cs typeface="Arial"/>
              </a:rPr>
              <a:t>Completed</a:t>
            </a:r>
            <a:endParaRPr lang="en-US" sz="1600" i="1">
              <a:solidFill>
                <a:schemeClr val="accent2"/>
              </a:solidFill>
            </a:endParaRPr>
          </a:p>
        </p:txBody>
      </p:sp>
      <p:sp>
        <p:nvSpPr>
          <p:cNvPr id="25" name="TextBox 24">
            <a:extLst>
              <a:ext uri="{FF2B5EF4-FFF2-40B4-BE49-F238E27FC236}">
                <a16:creationId xmlns:a16="http://schemas.microsoft.com/office/drawing/2014/main" id="{7380906E-2576-9F2B-3601-714CA38433B0}"/>
              </a:ext>
            </a:extLst>
          </p:cNvPr>
          <p:cNvSpPr txBox="1"/>
          <p:nvPr/>
        </p:nvSpPr>
        <p:spPr>
          <a:xfrm>
            <a:off x="8487212" y="4168547"/>
            <a:ext cx="3056965" cy="1949748"/>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a:spcAft>
                <a:spcPts val="600"/>
              </a:spcAft>
            </a:pPr>
            <a:r>
              <a:rPr lang="en-US" sz="1200" b="0"/>
              <a:t>Fee Revenue</a:t>
            </a:r>
          </a:p>
          <a:p>
            <a:pPr>
              <a:spcAft>
                <a:spcPts val="600"/>
              </a:spcAft>
            </a:pPr>
            <a:r>
              <a:rPr lang="en-US" sz="1200" b="0"/>
              <a:t>EBITDA</a:t>
            </a:r>
          </a:p>
          <a:p>
            <a:pPr>
              <a:spcAft>
                <a:spcPts val="600"/>
              </a:spcAft>
            </a:pPr>
            <a:r>
              <a:rPr lang="en-US" sz="1200" b="0"/>
              <a:t>Compensation</a:t>
            </a:r>
          </a:p>
          <a:p>
            <a:pPr>
              <a:spcAft>
                <a:spcPts val="600"/>
              </a:spcAft>
            </a:pPr>
            <a:r>
              <a:rPr lang="en-US" sz="1200" b="0"/>
              <a:t>Marketing Spend</a:t>
            </a:r>
          </a:p>
          <a:p>
            <a:pPr>
              <a:spcAft>
                <a:spcPts val="600"/>
              </a:spcAft>
            </a:pPr>
            <a:r>
              <a:rPr lang="en-US" sz="1200" b="0"/>
              <a:t>Gross Margin</a:t>
            </a:r>
          </a:p>
          <a:p>
            <a:pPr>
              <a:spcAft>
                <a:spcPts val="600"/>
              </a:spcAft>
            </a:pPr>
            <a:r>
              <a:rPr lang="en-US" sz="1200" b="0"/>
              <a:t>3</a:t>
            </a:r>
            <a:r>
              <a:rPr lang="en-US" sz="1200" b="0" baseline="30000"/>
              <a:t>rd</a:t>
            </a:r>
            <a:r>
              <a:rPr lang="en-US" sz="1200" b="0"/>
              <a:t> Party Expense</a:t>
            </a:r>
          </a:p>
        </p:txBody>
      </p:sp>
      <p:sp>
        <p:nvSpPr>
          <p:cNvPr id="26" name="Rectangle: Rounded Corners 28">
            <a:extLst>
              <a:ext uri="{FF2B5EF4-FFF2-40B4-BE49-F238E27FC236}">
                <a16:creationId xmlns:a16="http://schemas.microsoft.com/office/drawing/2014/main" id="{45D5399E-DD71-A489-0A3B-C415DF164062}"/>
              </a:ext>
            </a:extLst>
          </p:cNvPr>
          <p:cNvSpPr/>
          <p:nvPr/>
        </p:nvSpPr>
        <p:spPr bwMode="auto">
          <a:xfrm>
            <a:off x="8861487" y="3932744"/>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rgbClr val="FFFFFF"/>
                </a:solidFill>
                <a:latin typeface="Arial" panose="020B0604020202020204"/>
                <a:cs typeface="Segoe UI Semilight" charset="0"/>
              </a:rPr>
              <a:t>KPIs</a:t>
            </a:r>
            <a:endPar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endParaRPr>
          </a:p>
        </p:txBody>
      </p:sp>
      <p:sp>
        <p:nvSpPr>
          <p:cNvPr id="14" name="TextBox 13">
            <a:extLst>
              <a:ext uri="{FF2B5EF4-FFF2-40B4-BE49-F238E27FC236}">
                <a16:creationId xmlns:a16="http://schemas.microsoft.com/office/drawing/2014/main" id="{F7C1C981-700A-6398-7E90-9265B7A1857A}"/>
              </a:ext>
            </a:extLst>
          </p:cNvPr>
          <p:cNvSpPr txBox="1"/>
          <p:nvPr/>
        </p:nvSpPr>
        <p:spPr>
          <a:xfrm>
            <a:off x="5671583" y="5057627"/>
            <a:ext cx="533897" cy="246221"/>
          </a:xfrm>
          <a:prstGeom prst="rect">
            <a:avLst/>
          </a:prstGeom>
          <a:noFill/>
        </p:spPr>
        <p:txBody>
          <a:bodyPr wrap="square" rtlCol="0">
            <a:spAutoFit/>
          </a:bodyPr>
          <a:lstStyle/>
          <a:p>
            <a:r>
              <a:rPr lang="en-GB" sz="1000" b="1">
                <a:solidFill>
                  <a:schemeClr val="bg2">
                    <a:lumMod val="25000"/>
                  </a:schemeClr>
                </a:solidFill>
              </a:rPr>
              <a:t>MRA</a:t>
            </a:r>
          </a:p>
        </p:txBody>
      </p:sp>
      <p:pic>
        <p:nvPicPr>
          <p:cNvPr id="1026" name="Picture 2">
            <a:extLst>
              <a:ext uri="{FF2B5EF4-FFF2-40B4-BE49-F238E27FC236}">
                <a16:creationId xmlns:a16="http://schemas.microsoft.com/office/drawing/2014/main" id="{A1B8BFBE-9AFD-2B7C-FC45-DD61745DFE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3302" y="5172836"/>
            <a:ext cx="1119951" cy="553851"/>
          </a:xfrm>
          <a:prstGeom prst="rect">
            <a:avLst/>
          </a:prstGeom>
          <a:noFill/>
          <a:extLst>
            <a:ext uri="{909E8E84-426E-40DD-AFC4-6F175D3DCCD1}">
              <a14:hiddenFill xmlns:a14="http://schemas.microsoft.com/office/drawing/2010/main">
                <a:solidFill>
                  <a:srgbClr val="FFFFFF"/>
                </a:solidFill>
              </a14:hiddenFill>
            </a:ext>
          </a:extLst>
        </p:spPr>
      </p:pic>
      <p:pic>
        <p:nvPicPr>
          <p:cNvPr id="2" name="Graphic 1">
            <a:extLst>
              <a:ext uri="{FF2B5EF4-FFF2-40B4-BE49-F238E27FC236}">
                <a16:creationId xmlns:a16="http://schemas.microsoft.com/office/drawing/2014/main" id="{4536DD32-BF50-4C52-06E9-B0A4157F1F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53771" y="5478215"/>
            <a:ext cx="640080" cy="640080"/>
          </a:xfrm>
          <a:prstGeom prst="rect">
            <a:avLst/>
          </a:prstGeom>
        </p:spPr>
      </p:pic>
      <p:sp>
        <p:nvSpPr>
          <p:cNvPr id="4" name="TextBox 3">
            <a:extLst>
              <a:ext uri="{FF2B5EF4-FFF2-40B4-BE49-F238E27FC236}">
                <a16:creationId xmlns:a16="http://schemas.microsoft.com/office/drawing/2014/main" id="{08653B1B-7DED-9ED2-153C-1E87B5048391}"/>
              </a:ext>
            </a:extLst>
          </p:cNvPr>
          <p:cNvSpPr txBox="1"/>
          <p:nvPr/>
        </p:nvSpPr>
        <p:spPr>
          <a:xfrm>
            <a:off x="1850609" y="5654335"/>
            <a:ext cx="1762268" cy="307777"/>
          </a:xfrm>
          <a:prstGeom prst="rect">
            <a:avLst/>
          </a:prstGeom>
          <a:noFill/>
        </p:spPr>
        <p:txBody>
          <a:bodyPr wrap="square" rtlCol="0">
            <a:spAutoFit/>
          </a:bodyPr>
          <a:lstStyle/>
          <a:p>
            <a:r>
              <a:rPr lang="es-ES" sz="1400" b="1">
                <a:solidFill>
                  <a:schemeClr val="accent1"/>
                </a:solidFill>
                <a:hlinkClick r:id="rId10">
                  <a:extLst>
                    <a:ext uri="{A12FA001-AC4F-418D-AE19-62706E023703}">
                      <ahyp:hlinkClr xmlns:ahyp="http://schemas.microsoft.com/office/drawing/2018/hyperlinkcolor" val="tx"/>
                    </a:ext>
                  </a:extLst>
                </a:hlinkClick>
              </a:rPr>
              <a:t>Link </a:t>
            </a:r>
            <a:r>
              <a:rPr lang="es-ES" sz="1400" b="1" err="1">
                <a:solidFill>
                  <a:schemeClr val="accent1"/>
                </a:solidFill>
                <a:hlinkClick r:id="rId10">
                  <a:extLst>
                    <a:ext uri="{A12FA001-AC4F-418D-AE19-62706E023703}">
                      <ahyp:hlinkClr xmlns:ahyp="http://schemas.microsoft.com/office/drawing/2018/hyperlinkcolor" val="tx"/>
                    </a:ext>
                  </a:extLst>
                </a:hlinkClick>
              </a:rPr>
              <a:t>to</a:t>
            </a:r>
            <a:r>
              <a:rPr lang="es-ES" sz="1400" b="1">
                <a:solidFill>
                  <a:schemeClr val="accent1"/>
                </a:solidFill>
                <a:hlinkClick r:id="rId10">
                  <a:extLst>
                    <a:ext uri="{A12FA001-AC4F-418D-AE19-62706E023703}">
                      <ahyp:hlinkClr xmlns:ahyp="http://schemas.microsoft.com/office/drawing/2018/hyperlinkcolor" val="tx"/>
                    </a:ext>
                  </a:extLst>
                </a:hlinkClick>
              </a:rPr>
              <a:t> </a:t>
            </a:r>
            <a:r>
              <a:rPr lang="es-ES" sz="1400" b="1" err="1">
                <a:solidFill>
                  <a:schemeClr val="accent1"/>
                </a:solidFill>
                <a:hlinkClick r:id="rId10">
                  <a:extLst>
                    <a:ext uri="{A12FA001-AC4F-418D-AE19-62706E023703}">
                      <ahyp:hlinkClr xmlns:ahyp="http://schemas.microsoft.com/office/drawing/2018/hyperlinkcolor" val="tx"/>
                    </a:ext>
                  </a:extLst>
                </a:hlinkClick>
              </a:rPr>
              <a:t>Dashboard</a:t>
            </a:r>
            <a:endParaRPr lang="es-ES" sz="1400" b="1">
              <a:solidFill>
                <a:schemeClr val="accent1"/>
              </a:solidFill>
            </a:endParaRPr>
          </a:p>
        </p:txBody>
      </p:sp>
    </p:spTree>
    <p:extLst>
      <p:ext uri="{BB962C8B-B14F-4D97-AF65-F5344CB8AC3E}">
        <p14:creationId xmlns:p14="http://schemas.microsoft.com/office/powerpoint/2010/main" val="267332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USCAN Business </a:t>
            </a:r>
            <a:r>
              <a:rPr lang="es-ES" sz="2400" err="1"/>
              <a:t>Metrics</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3" name="TextBox 2">
            <a:extLst>
              <a:ext uri="{FF2B5EF4-FFF2-40B4-BE49-F238E27FC236}">
                <a16:creationId xmlns:a16="http://schemas.microsoft.com/office/drawing/2014/main" id="{2F91C518-1129-F626-8B8B-624FC4BF9526}"/>
              </a:ext>
            </a:extLst>
          </p:cNvPr>
          <p:cNvSpPr txBox="1"/>
          <p:nvPr/>
        </p:nvSpPr>
        <p:spPr>
          <a:xfrm>
            <a:off x="1573379" y="1760470"/>
            <a:ext cx="2272684" cy="307777"/>
          </a:xfrm>
          <a:prstGeom prst="rect">
            <a:avLst/>
          </a:prstGeom>
          <a:noFill/>
        </p:spPr>
        <p:txBody>
          <a:bodyPr wrap="square" rtlCol="0">
            <a:spAutoFit/>
          </a:bodyPr>
          <a:lstStyle/>
          <a:p>
            <a:pPr algn="ctr"/>
            <a:r>
              <a:rPr lang="en-US" sz="1400" b="1" u="sng">
                <a:solidFill>
                  <a:schemeClr val="accent2"/>
                </a:solidFill>
              </a:rPr>
              <a:t>USCAN - BEFORE</a:t>
            </a:r>
          </a:p>
        </p:txBody>
      </p:sp>
      <p:sp>
        <p:nvSpPr>
          <p:cNvPr id="5" name="TextBox 4">
            <a:extLst>
              <a:ext uri="{FF2B5EF4-FFF2-40B4-BE49-F238E27FC236}">
                <a16:creationId xmlns:a16="http://schemas.microsoft.com/office/drawing/2014/main" id="{C8527B0D-9C64-418E-1E6E-4569CF82A7CB}"/>
              </a:ext>
            </a:extLst>
          </p:cNvPr>
          <p:cNvSpPr txBox="1"/>
          <p:nvPr/>
        </p:nvSpPr>
        <p:spPr>
          <a:xfrm>
            <a:off x="7655860" y="1802183"/>
            <a:ext cx="2272684" cy="307777"/>
          </a:xfrm>
          <a:prstGeom prst="rect">
            <a:avLst/>
          </a:prstGeom>
          <a:noFill/>
        </p:spPr>
        <p:txBody>
          <a:bodyPr wrap="square" rtlCol="0">
            <a:spAutoFit/>
          </a:bodyPr>
          <a:lstStyle/>
          <a:p>
            <a:pPr algn="ctr"/>
            <a:r>
              <a:rPr lang="en-US" sz="1400" b="1" u="sng">
                <a:solidFill>
                  <a:schemeClr val="accent2"/>
                </a:solidFill>
              </a:rPr>
              <a:t>USCAN AFTER</a:t>
            </a:r>
          </a:p>
        </p:txBody>
      </p:sp>
      <p:pic>
        <p:nvPicPr>
          <p:cNvPr id="11" name="Picture 10">
            <a:extLst>
              <a:ext uri="{FF2B5EF4-FFF2-40B4-BE49-F238E27FC236}">
                <a16:creationId xmlns:a16="http://schemas.microsoft.com/office/drawing/2014/main" id="{AE8E47EF-1093-748E-CEEA-423C341D4DDF}"/>
              </a:ext>
            </a:extLst>
          </p:cNvPr>
          <p:cNvPicPr>
            <a:picLocks noChangeAspect="1"/>
          </p:cNvPicPr>
          <p:nvPr/>
        </p:nvPicPr>
        <p:blipFill>
          <a:blip r:embed="rId6"/>
          <a:stretch>
            <a:fillRect/>
          </a:stretch>
        </p:blipFill>
        <p:spPr>
          <a:xfrm>
            <a:off x="628946" y="2266156"/>
            <a:ext cx="3516486" cy="19778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5CC1C2CB-7489-21AD-5BE9-539F7B68CDCB}"/>
              </a:ext>
            </a:extLst>
          </p:cNvPr>
          <p:cNvPicPr>
            <a:picLocks noChangeAspect="1"/>
          </p:cNvPicPr>
          <p:nvPr/>
        </p:nvPicPr>
        <p:blipFill>
          <a:blip r:embed="rId7"/>
          <a:stretch>
            <a:fillRect/>
          </a:stretch>
        </p:blipFill>
        <p:spPr>
          <a:xfrm>
            <a:off x="1808272" y="3480930"/>
            <a:ext cx="3411102" cy="192194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B718CB77-65F4-49D5-FB13-3738FEB13EDF}"/>
              </a:ext>
            </a:extLst>
          </p:cNvPr>
          <p:cNvPicPr>
            <a:picLocks noChangeAspect="1"/>
          </p:cNvPicPr>
          <p:nvPr/>
        </p:nvPicPr>
        <p:blipFill>
          <a:blip r:embed="rId8"/>
          <a:stretch>
            <a:fillRect/>
          </a:stretch>
        </p:blipFill>
        <p:spPr>
          <a:xfrm>
            <a:off x="5852263" y="2266156"/>
            <a:ext cx="4477133" cy="24378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a:hlinkClick r:id="rId9"/>
            <a:extLst>
              <a:ext uri="{FF2B5EF4-FFF2-40B4-BE49-F238E27FC236}">
                <a16:creationId xmlns:a16="http://schemas.microsoft.com/office/drawing/2014/main" id="{0A48C485-57D7-A0C0-24FA-0606093D3691}"/>
              </a:ext>
            </a:extLst>
          </p:cNvPr>
          <p:cNvPicPr>
            <a:picLocks noChangeAspect="1"/>
          </p:cNvPicPr>
          <p:nvPr/>
        </p:nvPicPr>
        <p:blipFill>
          <a:blip r:embed="rId10"/>
          <a:stretch>
            <a:fillRect/>
          </a:stretch>
        </p:blipFill>
        <p:spPr>
          <a:xfrm>
            <a:off x="7914703" y="3860331"/>
            <a:ext cx="3152383" cy="1798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625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5B249BA-954E-43DA-94E9-E6B2DCB3EB7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45B249BA-954E-43DA-94E9-E6B2DCB3EB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5" name="Rectangle 74">
            <a:extLst>
              <a:ext uri="{FF2B5EF4-FFF2-40B4-BE49-F238E27FC236}">
                <a16:creationId xmlns:a16="http://schemas.microsoft.com/office/drawing/2014/main" id="{8BA1D093-1F91-0B9A-D39A-61ACFE304E1D}"/>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ED&amp;A </a:t>
            </a:r>
            <a:r>
              <a:rPr lang="en-US" sz="2400"/>
              <a:t>Team Skills</a:t>
            </a:r>
            <a:endParaRPr lang="en-US" sz="2400" kern="0"/>
          </a:p>
        </p:txBody>
      </p:sp>
      <p:sp>
        <p:nvSpPr>
          <p:cNvPr id="76" name="Rectangle 75">
            <a:extLst>
              <a:ext uri="{FF2B5EF4-FFF2-40B4-BE49-F238E27FC236}">
                <a16:creationId xmlns:a16="http://schemas.microsoft.com/office/drawing/2014/main" id="{2EDE3A9A-53F8-4E91-5433-8C3DAFF3EA45}"/>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pic>
        <p:nvPicPr>
          <p:cNvPr id="14" name="Picture 13">
            <a:extLst>
              <a:ext uri="{FF2B5EF4-FFF2-40B4-BE49-F238E27FC236}">
                <a16:creationId xmlns:a16="http://schemas.microsoft.com/office/drawing/2014/main" id="{0DEC142D-1BE1-2C80-825F-0BF84717E4CA}"/>
              </a:ext>
            </a:extLst>
          </p:cNvPr>
          <p:cNvPicPr>
            <a:picLocks noChangeAspect="1"/>
          </p:cNvPicPr>
          <p:nvPr/>
        </p:nvPicPr>
        <p:blipFill rotWithShape="1">
          <a:blip r:embed="rId6"/>
          <a:srcRect t="32790" b="5721"/>
          <a:stretch/>
        </p:blipFill>
        <p:spPr>
          <a:xfrm>
            <a:off x="409463" y="2008096"/>
            <a:ext cx="2854800" cy="920272"/>
          </a:xfrm>
          <a:prstGeom prst="rect">
            <a:avLst/>
          </a:prstGeom>
        </p:spPr>
      </p:pic>
      <p:grpSp>
        <p:nvGrpSpPr>
          <p:cNvPr id="8" name="Group 7">
            <a:extLst>
              <a:ext uri="{FF2B5EF4-FFF2-40B4-BE49-F238E27FC236}">
                <a16:creationId xmlns:a16="http://schemas.microsoft.com/office/drawing/2014/main" id="{ACB7D700-B79F-3039-60BF-7A2B0B327EDD}"/>
              </a:ext>
            </a:extLst>
          </p:cNvPr>
          <p:cNvGrpSpPr/>
          <p:nvPr/>
        </p:nvGrpSpPr>
        <p:grpSpPr>
          <a:xfrm>
            <a:off x="311798" y="2008096"/>
            <a:ext cx="2985576" cy="1071117"/>
            <a:chOff x="2224318" y="2067049"/>
            <a:chExt cx="2441380" cy="1448825"/>
          </a:xfrm>
        </p:grpSpPr>
        <p:sp>
          <p:nvSpPr>
            <p:cNvPr id="3" name="Google Shape;1312;p130">
              <a:extLst>
                <a:ext uri="{FF2B5EF4-FFF2-40B4-BE49-F238E27FC236}">
                  <a16:creationId xmlns:a16="http://schemas.microsoft.com/office/drawing/2014/main" id="{06786F8A-7BF5-A220-E7C2-5A1971D2C1CF}"/>
                </a:ext>
              </a:extLst>
            </p:cNvPr>
            <p:cNvSpPr/>
            <p:nvPr/>
          </p:nvSpPr>
          <p:spPr>
            <a:xfrm>
              <a:off x="2305838" y="2067049"/>
              <a:ext cx="2359860" cy="1270931"/>
            </a:xfrm>
            <a:prstGeom prst="rect">
              <a:avLst/>
            </a:prstGeom>
            <a:solidFill>
              <a:schemeClr val="bg2">
                <a:alpha val="7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ea typeface="Arial"/>
                <a:cs typeface="Arial"/>
                <a:sym typeface="Arial"/>
              </a:endParaRPr>
            </a:p>
          </p:txBody>
        </p:sp>
        <p:sp>
          <p:nvSpPr>
            <p:cNvPr id="64" name="Google Shape;1313;p130">
              <a:extLst>
                <a:ext uri="{FF2B5EF4-FFF2-40B4-BE49-F238E27FC236}">
                  <a16:creationId xmlns:a16="http://schemas.microsoft.com/office/drawing/2014/main" id="{E64E771B-0AEF-83B9-C4CF-68A1D40478CE}"/>
                </a:ext>
              </a:extLst>
            </p:cNvPr>
            <p:cNvSpPr/>
            <p:nvPr/>
          </p:nvSpPr>
          <p:spPr>
            <a:xfrm>
              <a:off x="2224318" y="2273758"/>
              <a:ext cx="2359849" cy="1242116"/>
            </a:xfrm>
            <a:prstGeom prst="rect">
              <a:avLst/>
            </a:prstGeom>
            <a:solidFill>
              <a:srgbClr val="000000">
                <a:alpha val="0"/>
              </a:srgbClr>
            </a:solidFill>
            <a:ln>
              <a:noFill/>
            </a:ln>
          </p:spPr>
          <p:txBody>
            <a:bodyPr spcFirstLastPara="1" wrap="square" lIns="91425" tIns="45700" rIns="91425" bIns="45700" anchor="b"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ea typeface="Georgia"/>
                  <a:cs typeface="Georgia"/>
                  <a:sym typeface="Georgia"/>
                </a:rPr>
                <a:t>Data</a:t>
              </a:r>
              <a:endParaRPr lang="en-US" sz="1400" b="0" i="0" u="none" strike="noStrike" cap="none">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lang="es-ES" sz="1400" b="0" i="0" u="none" strike="noStrike" cap="none">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endParaRPr lang="es-ES" sz="1200" b="0" i="0" u="none" strike="noStrike" cap="none">
                <a:ea typeface="Georgia"/>
                <a:cs typeface="Georgia"/>
                <a:sym typeface="Georgia"/>
              </a:endParaRPr>
            </a:p>
          </p:txBody>
        </p:sp>
      </p:grpSp>
      <p:sp>
        <p:nvSpPr>
          <p:cNvPr id="2" name="Rectangle 1">
            <a:extLst>
              <a:ext uri="{FF2B5EF4-FFF2-40B4-BE49-F238E27FC236}">
                <a16:creationId xmlns:a16="http://schemas.microsoft.com/office/drawing/2014/main" id="{8E90C4BB-E697-71C4-6BC0-5D56C9E8BEDF}"/>
              </a:ext>
            </a:extLst>
          </p:cNvPr>
          <p:cNvSpPr/>
          <p:nvPr/>
        </p:nvSpPr>
        <p:spPr>
          <a:xfrm>
            <a:off x="409434" y="4195228"/>
            <a:ext cx="2852913" cy="220232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dirty="0">
                <a:solidFill>
                  <a:schemeClr val="accent2"/>
                </a:solidFill>
              </a:rPr>
              <a:t>Team consisting of 3 people, who are Computer and Telecommunications Engineers.</a:t>
            </a:r>
          </a:p>
          <a:p>
            <a:pPr algn="l"/>
            <a:r>
              <a:rPr lang="en-US" sz="1400" b="1" dirty="0">
                <a:solidFill>
                  <a:schemeClr val="accent2"/>
                </a:solidFill>
              </a:rPr>
              <a:t>Main Skills:</a:t>
            </a:r>
          </a:p>
          <a:p>
            <a:pPr marL="285750" indent="-285750" algn="l">
              <a:buFont typeface="Arial" panose="020B0604020202020204" pitchFamily="34" charset="0"/>
              <a:buChar char="•"/>
            </a:pPr>
            <a:r>
              <a:rPr lang="en-US" sz="1400" dirty="0">
                <a:solidFill>
                  <a:schemeClr val="accent2"/>
                </a:solidFill>
              </a:rPr>
              <a:t>SQL</a:t>
            </a:r>
          </a:p>
          <a:p>
            <a:pPr marL="285750" indent="-285750" algn="l">
              <a:buFont typeface="Arial" panose="020B0604020202020204" pitchFamily="34" charset="0"/>
              <a:buChar char="•"/>
            </a:pPr>
            <a:r>
              <a:rPr lang="en-US" sz="1400" dirty="0">
                <a:solidFill>
                  <a:schemeClr val="accent2"/>
                </a:solidFill>
              </a:rPr>
              <a:t>GIT</a:t>
            </a:r>
          </a:p>
          <a:p>
            <a:pPr marL="285750" indent="-285750" algn="l">
              <a:buFont typeface="Arial" panose="020B0604020202020204" pitchFamily="34" charset="0"/>
              <a:buChar char="•"/>
            </a:pPr>
            <a:r>
              <a:rPr lang="en-US" sz="1400" dirty="0">
                <a:solidFill>
                  <a:schemeClr val="accent2"/>
                </a:solidFill>
              </a:rPr>
              <a:t>Snowflake</a:t>
            </a:r>
          </a:p>
          <a:p>
            <a:pPr marL="285750" indent="-285750" algn="l">
              <a:buFont typeface="Arial" panose="020B0604020202020204" pitchFamily="34" charset="0"/>
              <a:buChar char="•"/>
            </a:pPr>
            <a:r>
              <a:rPr lang="en-US" sz="1400" dirty="0">
                <a:solidFill>
                  <a:schemeClr val="accent2"/>
                </a:solidFill>
              </a:rPr>
              <a:t>Databricks</a:t>
            </a:r>
          </a:p>
          <a:p>
            <a:pPr algn="l"/>
            <a:endParaRPr lang="en-US" sz="1400" b="1" dirty="0">
              <a:solidFill>
                <a:schemeClr val="accent2"/>
              </a:solidFill>
            </a:endParaRPr>
          </a:p>
          <a:p>
            <a:pPr algn="l"/>
            <a:endParaRPr lang="en-US" sz="1400" b="1" dirty="0">
              <a:solidFill>
                <a:schemeClr val="accent2"/>
              </a:solidFill>
            </a:endParaRPr>
          </a:p>
        </p:txBody>
      </p:sp>
      <p:sp>
        <p:nvSpPr>
          <p:cNvPr id="4" name="Rectangle 3">
            <a:extLst>
              <a:ext uri="{FF2B5EF4-FFF2-40B4-BE49-F238E27FC236}">
                <a16:creationId xmlns:a16="http://schemas.microsoft.com/office/drawing/2014/main" id="{B630C111-1227-A3C0-B38B-7E7544A82E4E}"/>
              </a:ext>
            </a:extLst>
          </p:cNvPr>
          <p:cNvSpPr/>
          <p:nvPr/>
        </p:nvSpPr>
        <p:spPr>
          <a:xfrm>
            <a:off x="409434" y="3014452"/>
            <a:ext cx="2852913" cy="1103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a:t>Responsible for gathering and extracting data, cleansing and modelling for our projects. </a:t>
            </a:r>
          </a:p>
        </p:txBody>
      </p:sp>
      <p:pic>
        <p:nvPicPr>
          <p:cNvPr id="11" name="Picture 10">
            <a:extLst>
              <a:ext uri="{FF2B5EF4-FFF2-40B4-BE49-F238E27FC236}">
                <a16:creationId xmlns:a16="http://schemas.microsoft.com/office/drawing/2014/main" id="{3006AFD7-1E42-C336-70C4-0DDC3DC6E4F7}"/>
              </a:ext>
            </a:extLst>
          </p:cNvPr>
          <p:cNvPicPr>
            <a:picLocks noChangeAspect="1"/>
          </p:cNvPicPr>
          <p:nvPr/>
        </p:nvPicPr>
        <p:blipFill rotWithShape="1">
          <a:blip r:embed="rId7"/>
          <a:srcRect t="38685" b="-1"/>
          <a:stretch/>
        </p:blipFill>
        <p:spPr>
          <a:xfrm>
            <a:off x="3529134" y="2008096"/>
            <a:ext cx="4725582" cy="927354"/>
          </a:xfrm>
          <a:prstGeom prst="rect">
            <a:avLst/>
          </a:prstGeom>
        </p:spPr>
      </p:pic>
      <p:grpSp>
        <p:nvGrpSpPr>
          <p:cNvPr id="12" name="Group 11">
            <a:extLst>
              <a:ext uri="{FF2B5EF4-FFF2-40B4-BE49-F238E27FC236}">
                <a16:creationId xmlns:a16="http://schemas.microsoft.com/office/drawing/2014/main" id="{0B75489D-BC39-AC38-BA28-C1E611AAABD0}"/>
              </a:ext>
            </a:extLst>
          </p:cNvPr>
          <p:cNvGrpSpPr/>
          <p:nvPr/>
        </p:nvGrpSpPr>
        <p:grpSpPr>
          <a:xfrm>
            <a:off x="3527840" y="1988231"/>
            <a:ext cx="4725581" cy="964118"/>
            <a:chOff x="1289021" y="4794564"/>
            <a:chExt cx="3162407" cy="1830857"/>
          </a:xfrm>
        </p:grpSpPr>
        <p:sp>
          <p:nvSpPr>
            <p:cNvPr id="13" name="Google Shape;1312;p130">
              <a:extLst>
                <a:ext uri="{FF2B5EF4-FFF2-40B4-BE49-F238E27FC236}">
                  <a16:creationId xmlns:a16="http://schemas.microsoft.com/office/drawing/2014/main" id="{8D7F2703-6762-DF2C-2F69-D479611070A8}"/>
                </a:ext>
              </a:extLst>
            </p:cNvPr>
            <p:cNvSpPr/>
            <p:nvPr/>
          </p:nvSpPr>
          <p:spPr>
            <a:xfrm>
              <a:off x="1289021" y="4814533"/>
              <a:ext cx="3162407" cy="1810888"/>
            </a:xfrm>
            <a:prstGeom prst="rect">
              <a:avLst/>
            </a:prstGeom>
            <a:solidFill>
              <a:schemeClr val="bg2">
                <a:alpha val="7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ea typeface="Arial"/>
                <a:cs typeface="Arial"/>
                <a:sym typeface="Arial"/>
              </a:endParaRPr>
            </a:p>
          </p:txBody>
        </p:sp>
        <p:sp>
          <p:nvSpPr>
            <p:cNvPr id="15" name="Google Shape;1313;p130">
              <a:extLst>
                <a:ext uri="{FF2B5EF4-FFF2-40B4-BE49-F238E27FC236}">
                  <a16:creationId xmlns:a16="http://schemas.microsoft.com/office/drawing/2014/main" id="{18995EFA-6FD4-31A1-47E6-C8589DD2C819}"/>
                </a:ext>
              </a:extLst>
            </p:cNvPr>
            <p:cNvSpPr/>
            <p:nvPr/>
          </p:nvSpPr>
          <p:spPr>
            <a:xfrm>
              <a:off x="1712852" y="4794564"/>
              <a:ext cx="2314744" cy="1777264"/>
            </a:xfrm>
            <a:prstGeom prst="rect">
              <a:avLst/>
            </a:prstGeom>
            <a:solidFill>
              <a:srgbClr val="000000">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ea typeface="Georgia"/>
                  <a:cs typeface="Georgia"/>
                  <a:sym typeface="Georgia"/>
                </a:rPr>
                <a:t>Analytics</a:t>
              </a:r>
              <a:endParaRPr lang="en-US" sz="1400" b="0" i="0" u="none" strike="noStrike" cap="none">
                <a:ea typeface="Arial"/>
                <a:cs typeface="Arial"/>
                <a:sym typeface="Arial"/>
              </a:endParaRPr>
            </a:p>
          </p:txBody>
        </p:sp>
      </p:grpSp>
      <p:sp>
        <p:nvSpPr>
          <p:cNvPr id="16" name="Rectangle 15">
            <a:extLst>
              <a:ext uri="{FF2B5EF4-FFF2-40B4-BE49-F238E27FC236}">
                <a16:creationId xmlns:a16="http://schemas.microsoft.com/office/drawing/2014/main" id="{D02EB2DC-36F8-E304-9CD4-CD1BD423AF2F}"/>
              </a:ext>
            </a:extLst>
          </p:cNvPr>
          <p:cNvSpPr/>
          <p:nvPr/>
        </p:nvSpPr>
        <p:spPr>
          <a:xfrm>
            <a:off x="3520899" y="3019198"/>
            <a:ext cx="2350611" cy="1103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a:solidFill>
                  <a:schemeClr val="bg1"/>
                </a:solidFill>
              </a:rPr>
              <a:t>Responsible for business analysis data transformation &amp; reconciliation</a:t>
            </a:r>
          </a:p>
        </p:txBody>
      </p:sp>
      <p:sp>
        <p:nvSpPr>
          <p:cNvPr id="17" name="Rectangle 16">
            <a:extLst>
              <a:ext uri="{FF2B5EF4-FFF2-40B4-BE49-F238E27FC236}">
                <a16:creationId xmlns:a16="http://schemas.microsoft.com/office/drawing/2014/main" id="{33477CBF-EDAB-23DC-999E-68DA587E540C}"/>
              </a:ext>
            </a:extLst>
          </p:cNvPr>
          <p:cNvSpPr/>
          <p:nvPr/>
        </p:nvSpPr>
        <p:spPr>
          <a:xfrm>
            <a:off x="3520899" y="4191977"/>
            <a:ext cx="2350611" cy="220557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dirty="0">
                <a:solidFill>
                  <a:schemeClr val="accent2"/>
                </a:solidFill>
              </a:rPr>
              <a:t>Two professionals in Business Computing and Economics.</a:t>
            </a:r>
          </a:p>
          <a:p>
            <a:pPr algn="l"/>
            <a:r>
              <a:rPr lang="en-US" sz="1400" b="1" dirty="0">
                <a:solidFill>
                  <a:schemeClr val="accent2"/>
                </a:solidFill>
              </a:rPr>
              <a:t>Main Skills:</a:t>
            </a:r>
          </a:p>
          <a:p>
            <a:pPr marL="285750" indent="-285750">
              <a:buFont typeface="Arial" panose="020B0604020202020204" pitchFamily="34" charset="0"/>
              <a:buChar char="•"/>
            </a:pPr>
            <a:r>
              <a:rPr lang="en-US" sz="1400" dirty="0">
                <a:solidFill>
                  <a:schemeClr val="accent2"/>
                </a:solidFill>
              </a:rPr>
              <a:t>Alteryx</a:t>
            </a:r>
          </a:p>
          <a:p>
            <a:r>
              <a:rPr lang="en-US" sz="1400" dirty="0">
                <a:solidFill>
                  <a:schemeClr val="accent2"/>
                </a:solidFill>
              </a:rPr>
              <a:t>Other Skills:</a:t>
            </a:r>
          </a:p>
          <a:p>
            <a:pPr marL="285750" indent="-285750">
              <a:buFont typeface="Arial" panose="020B0604020202020204" pitchFamily="34" charset="0"/>
              <a:buChar char="•"/>
            </a:pPr>
            <a:r>
              <a:rPr lang="en-US" sz="1400" dirty="0">
                <a:solidFill>
                  <a:schemeClr val="accent2"/>
                </a:solidFill>
              </a:rPr>
              <a:t>SQL</a:t>
            </a:r>
          </a:p>
          <a:p>
            <a:pPr marL="285750" indent="-285750">
              <a:buFont typeface="Arial" panose="020B0604020202020204" pitchFamily="34" charset="0"/>
              <a:buChar char="•"/>
            </a:pPr>
            <a:r>
              <a:rPr lang="en-US" sz="1400" dirty="0">
                <a:solidFill>
                  <a:schemeClr val="accent2"/>
                </a:solidFill>
              </a:rPr>
              <a:t>Power BI</a:t>
            </a:r>
          </a:p>
          <a:p>
            <a:pPr algn="l"/>
            <a:endParaRPr lang="en-US" sz="1400" b="1" dirty="0">
              <a:solidFill>
                <a:schemeClr val="accent2"/>
              </a:solidFill>
            </a:endParaRPr>
          </a:p>
          <a:p>
            <a:pPr algn="l"/>
            <a:endParaRPr lang="en-US" sz="1400" dirty="0">
              <a:solidFill>
                <a:schemeClr val="accent2"/>
              </a:solidFill>
            </a:endParaRPr>
          </a:p>
          <a:p>
            <a:pPr marL="285750" indent="-285750" algn="l">
              <a:buFont typeface="Arial" panose="020B0604020202020204" pitchFamily="34" charset="0"/>
              <a:buChar char="•"/>
            </a:pPr>
            <a:endParaRPr lang="en-US" sz="1600" dirty="0"/>
          </a:p>
        </p:txBody>
      </p:sp>
      <p:pic>
        <p:nvPicPr>
          <p:cNvPr id="20" name="Picture 19">
            <a:extLst>
              <a:ext uri="{FF2B5EF4-FFF2-40B4-BE49-F238E27FC236}">
                <a16:creationId xmlns:a16="http://schemas.microsoft.com/office/drawing/2014/main" id="{C21C5D5E-D826-2FB2-DA6B-794A5131BC1F}"/>
              </a:ext>
            </a:extLst>
          </p:cNvPr>
          <p:cNvPicPr>
            <a:picLocks noChangeAspect="1"/>
          </p:cNvPicPr>
          <p:nvPr/>
        </p:nvPicPr>
        <p:blipFill rotWithShape="1">
          <a:blip r:embed="rId8"/>
          <a:srcRect t="10860" b="18541"/>
          <a:stretch/>
        </p:blipFill>
        <p:spPr>
          <a:xfrm>
            <a:off x="8553318" y="1988231"/>
            <a:ext cx="2880000" cy="943852"/>
          </a:xfrm>
          <a:prstGeom prst="rect">
            <a:avLst/>
          </a:prstGeom>
        </p:spPr>
      </p:pic>
      <p:grpSp>
        <p:nvGrpSpPr>
          <p:cNvPr id="21" name="Group 20">
            <a:extLst>
              <a:ext uri="{FF2B5EF4-FFF2-40B4-BE49-F238E27FC236}">
                <a16:creationId xmlns:a16="http://schemas.microsoft.com/office/drawing/2014/main" id="{F84F4703-ECEB-A2DA-74CA-BB835B3D9082}"/>
              </a:ext>
            </a:extLst>
          </p:cNvPr>
          <p:cNvGrpSpPr/>
          <p:nvPr/>
        </p:nvGrpSpPr>
        <p:grpSpPr>
          <a:xfrm>
            <a:off x="8533858" y="1962198"/>
            <a:ext cx="2956588" cy="972000"/>
            <a:chOff x="5709078" y="-450110"/>
            <a:chExt cx="2351609" cy="1269781"/>
          </a:xfrm>
        </p:grpSpPr>
        <p:sp>
          <p:nvSpPr>
            <p:cNvPr id="22" name="Google Shape;1312;p130">
              <a:extLst>
                <a:ext uri="{FF2B5EF4-FFF2-40B4-BE49-F238E27FC236}">
                  <a16:creationId xmlns:a16="http://schemas.microsoft.com/office/drawing/2014/main" id="{C293FCFA-9AFD-07C9-A8DF-DF6875E38BE1}"/>
                </a:ext>
              </a:extLst>
            </p:cNvPr>
            <p:cNvSpPr/>
            <p:nvPr/>
          </p:nvSpPr>
          <p:spPr>
            <a:xfrm>
              <a:off x="5709078" y="-439815"/>
              <a:ext cx="2339126" cy="1259486"/>
            </a:xfrm>
            <a:prstGeom prst="rect">
              <a:avLst/>
            </a:prstGeom>
            <a:solidFill>
              <a:schemeClr val="bg2">
                <a:alpha val="7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ea typeface="Arial"/>
                <a:cs typeface="Arial"/>
                <a:sym typeface="Arial"/>
              </a:endParaRPr>
            </a:p>
          </p:txBody>
        </p:sp>
        <p:sp>
          <p:nvSpPr>
            <p:cNvPr id="23" name="Google Shape;1313;p130">
              <a:extLst>
                <a:ext uri="{FF2B5EF4-FFF2-40B4-BE49-F238E27FC236}">
                  <a16:creationId xmlns:a16="http://schemas.microsoft.com/office/drawing/2014/main" id="{C1AC4BE3-F707-0F96-C31D-0D8D4B428815}"/>
                </a:ext>
              </a:extLst>
            </p:cNvPr>
            <p:cNvSpPr/>
            <p:nvPr/>
          </p:nvSpPr>
          <p:spPr>
            <a:xfrm>
              <a:off x="5745943" y="-450110"/>
              <a:ext cx="2314744" cy="1259486"/>
            </a:xfrm>
            <a:prstGeom prst="rect">
              <a:avLst/>
            </a:prstGeom>
            <a:solidFill>
              <a:srgbClr val="000000">
                <a:alpha val="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2800" b="1" i="0" u="none" strike="noStrike" cap="none">
                  <a:ea typeface="Georgia"/>
                  <a:cs typeface="Georgia"/>
                  <a:sym typeface="Georgia"/>
                </a:rPr>
                <a:t>Reporting</a:t>
              </a:r>
              <a:endParaRPr lang="en-US" sz="1400" b="0" i="0" u="none" strike="noStrike" cap="none">
                <a:ea typeface="Arial"/>
                <a:cs typeface="Arial"/>
                <a:sym typeface="Arial"/>
              </a:endParaRPr>
            </a:p>
          </p:txBody>
        </p:sp>
      </p:grpSp>
      <p:sp>
        <p:nvSpPr>
          <p:cNvPr id="24" name="Rectangle 23">
            <a:extLst>
              <a:ext uri="{FF2B5EF4-FFF2-40B4-BE49-F238E27FC236}">
                <a16:creationId xmlns:a16="http://schemas.microsoft.com/office/drawing/2014/main" id="{7C20E076-4510-F198-6B20-973ADFEBBC9B}"/>
              </a:ext>
            </a:extLst>
          </p:cNvPr>
          <p:cNvSpPr/>
          <p:nvPr/>
        </p:nvSpPr>
        <p:spPr>
          <a:xfrm>
            <a:off x="8555909" y="3013377"/>
            <a:ext cx="2862018" cy="1103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a:solidFill>
                  <a:schemeClr val="bg1"/>
                </a:solidFill>
              </a:rPr>
              <a:t>Creates data visualizations following the project requirements.</a:t>
            </a:r>
          </a:p>
        </p:txBody>
      </p:sp>
      <p:sp>
        <p:nvSpPr>
          <p:cNvPr id="25" name="Rectangle 24">
            <a:extLst>
              <a:ext uri="{FF2B5EF4-FFF2-40B4-BE49-F238E27FC236}">
                <a16:creationId xmlns:a16="http://schemas.microsoft.com/office/drawing/2014/main" id="{97B39B4D-855A-54B5-8F30-3F6C4A224F49}"/>
              </a:ext>
            </a:extLst>
          </p:cNvPr>
          <p:cNvSpPr/>
          <p:nvPr/>
        </p:nvSpPr>
        <p:spPr>
          <a:xfrm>
            <a:off x="8555909" y="4194154"/>
            <a:ext cx="2862018" cy="220557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dirty="0">
                <a:solidFill>
                  <a:schemeClr val="accent2"/>
                </a:solidFill>
              </a:rPr>
              <a:t>Team consisting of 2 people who are Business Intelligence and Big data professionals.</a:t>
            </a:r>
          </a:p>
          <a:p>
            <a:pPr algn="l"/>
            <a:r>
              <a:rPr lang="en-US" sz="1400" b="1" dirty="0">
                <a:solidFill>
                  <a:schemeClr val="accent2"/>
                </a:solidFill>
              </a:rPr>
              <a:t>Main Skills:</a:t>
            </a:r>
          </a:p>
          <a:p>
            <a:pPr marL="285750" indent="-285750" algn="l">
              <a:buFont typeface="Arial" panose="020B0604020202020204" pitchFamily="34" charset="0"/>
              <a:buChar char="•"/>
            </a:pPr>
            <a:r>
              <a:rPr lang="en-US" sz="1400" dirty="0">
                <a:solidFill>
                  <a:schemeClr val="accent2"/>
                </a:solidFill>
              </a:rPr>
              <a:t>Power BI </a:t>
            </a:r>
          </a:p>
          <a:p>
            <a:pPr marL="285750" indent="-285750" algn="l">
              <a:buFont typeface="Arial" panose="020B0604020202020204" pitchFamily="34" charset="0"/>
              <a:buChar char="•"/>
            </a:pPr>
            <a:r>
              <a:rPr lang="en-US" sz="1400" dirty="0">
                <a:solidFill>
                  <a:schemeClr val="accent2"/>
                </a:solidFill>
              </a:rPr>
              <a:t>SQL</a:t>
            </a:r>
          </a:p>
          <a:p>
            <a:pPr algn="l"/>
            <a:r>
              <a:rPr lang="en-US" sz="1400" dirty="0">
                <a:solidFill>
                  <a:schemeClr val="accent2"/>
                </a:solidFill>
              </a:rPr>
              <a:t>Other skills:</a:t>
            </a:r>
          </a:p>
          <a:p>
            <a:pPr marL="285750" indent="-285750" algn="l">
              <a:buFont typeface="Arial" panose="020B0604020202020204" pitchFamily="34" charset="0"/>
              <a:buChar char="•"/>
            </a:pPr>
            <a:r>
              <a:rPr lang="en-US" sz="1400" dirty="0" err="1">
                <a:solidFill>
                  <a:schemeClr val="accent2"/>
                </a:solidFill>
              </a:rPr>
              <a:t>Celonis</a:t>
            </a:r>
            <a:endParaRPr lang="en-US" sz="1400" dirty="0">
              <a:solidFill>
                <a:schemeClr val="accent2"/>
              </a:solidFill>
            </a:endParaRPr>
          </a:p>
          <a:p>
            <a:pPr marL="285750" indent="-285750" algn="l">
              <a:buFont typeface="Arial" panose="020B0604020202020204" pitchFamily="34" charset="0"/>
              <a:buChar char="•"/>
            </a:pPr>
            <a:endParaRPr lang="en-US" sz="1600" dirty="0"/>
          </a:p>
        </p:txBody>
      </p:sp>
      <p:sp>
        <p:nvSpPr>
          <p:cNvPr id="28" name="Rectangle 27">
            <a:extLst>
              <a:ext uri="{FF2B5EF4-FFF2-40B4-BE49-F238E27FC236}">
                <a16:creationId xmlns:a16="http://schemas.microsoft.com/office/drawing/2014/main" id="{07461546-13E3-4264-F997-46AD1828B6EB}"/>
              </a:ext>
            </a:extLst>
          </p:cNvPr>
          <p:cNvSpPr/>
          <p:nvPr/>
        </p:nvSpPr>
        <p:spPr>
          <a:xfrm>
            <a:off x="5944155" y="3014146"/>
            <a:ext cx="2350611" cy="11030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a:solidFill>
                  <a:schemeClr val="bg1"/>
                </a:solidFill>
              </a:rPr>
              <a:t>In charge of data quality &amp; advance analysis, as well as leading the </a:t>
            </a:r>
            <a:r>
              <a:rPr lang="en-US" sz="1400" err="1">
                <a:solidFill>
                  <a:schemeClr val="bg1"/>
                </a:solidFill>
              </a:rPr>
              <a:t>GenAI</a:t>
            </a:r>
            <a:r>
              <a:rPr lang="en-US" sz="1400">
                <a:solidFill>
                  <a:schemeClr val="bg1"/>
                </a:solidFill>
              </a:rPr>
              <a:t> internal initiative.</a:t>
            </a:r>
          </a:p>
        </p:txBody>
      </p:sp>
      <p:sp>
        <p:nvSpPr>
          <p:cNvPr id="29" name="Rectangle 28">
            <a:extLst>
              <a:ext uri="{FF2B5EF4-FFF2-40B4-BE49-F238E27FC236}">
                <a16:creationId xmlns:a16="http://schemas.microsoft.com/office/drawing/2014/main" id="{F406353C-C116-53F1-1896-665B516A921F}"/>
              </a:ext>
            </a:extLst>
          </p:cNvPr>
          <p:cNvSpPr/>
          <p:nvPr/>
        </p:nvSpPr>
        <p:spPr>
          <a:xfrm>
            <a:off x="5971822" y="4191978"/>
            <a:ext cx="2322944" cy="220882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r>
              <a:rPr lang="en-US" sz="1400" dirty="0">
                <a:solidFill>
                  <a:schemeClr val="accent2"/>
                </a:solidFill>
              </a:rPr>
              <a:t>Team members (3) who are Data Scientists and Machine Learning professionals.</a:t>
            </a:r>
          </a:p>
          <a:p>
            <a:pPr algn="l"/>
            <a:r>
              <a:rPr lang="en-US" sz="1400" b="1" dirty="0">
                <a:solidFill>
                  <a:schemeClr val="accent2"/>
                </a:solidFill>
              </a:rPr>
              <a:t>Main Skills:</a:t>
            </a:r>
          </a:p>
          <a:p>
            <a:pPr marL="285750" indent="-285750">
              <a:buFont typeface="Arial" panose="020B0604020202020204" pitchFamily="34" charset="0"/>
              <a:buChar char="•"/>
            </a:pPr>
            <a:r>
              <a:rPr lang="en-US" sz="1400" dirty="0">
                <a:solidFill>
                  <a:schemeClr val="accent2"/>
                </a:solidFill>
              </a:rPr>
              <a:t>Python</a:t>
            </a:r>
          </a:p>
          <a:p>
            <a:pPr marL="285750" indent="-285750">
              <a:buFont typeface="Arial" panose="020B0604020202020204" pitchFamily="34" charset="0"/>
              <a:buChar char="•"/>
            </a:pPr>
            <a:r>
              <a:rPr lang="en-US" sz="1400" dirty="0">
                <a:solidFill>
                  <a:schemeClr val="accent2"/>
                </a:solidFill>
              </a:rPr>
              <a:t>SQL</a:t>
            </a:r>
          </a:p>
          <a:p>
            <a:pPr marL="285750" indent="-285750">
              <a:buFont typeface="Arial" panose="020B0604020202020204" pitchFamily="34" charset="0"/>
              <a:buChar char="•"/>
            </a:pPr>
            <a:r>
              <a:rPr lang="en-US" sz="1400" dirty="0">
                <a:solidFill>
                  <a:schemeClr val="accent2"/>
                </a:solidFill>
              </a:rPr>
              <a:t>GIT</a:t>
            </a:r>
          </a:p>
          <a:p>
            <a:pPr marL="285750" indent="-285750">
              <a:buFont typeface="Arial" panose="020B0604020202020204" pitchFamily="34" charset="0"/>
              <a:buChar char="•"/>
            </a:pPr>
            <a:r>
              <a:rPr lang="en-US" sz="1400" dirty="0" err="1">
                <a:solidFill>
                  <a:schemeClr val="accent2"/>
                </a:solidFill>
              </a:rPr>
              <a:t>GenAI</a:t>
            </a:r>
            <a:endParaRPr lang="en-US" sz="1400" dirty="0">
              <a:solidFill>
                <a:schemeClr val="accent2"/>
              </a:solidFill>
            </a:endParaRPr>
          </a:p>
        </p:txBody>
      </p:sp>
      <p:sp>
        <p:nvSpPr>
          <p:cNvPr id="5" name="Rectangle 4">
            <a:extLst>
              <a:ext uri="{FF2B5EF4-FFF2-40B4-BE49-F238E27FC236}">
                <a16:creationId xmlns:a16="http://schemas.microsoft.com/office/drawing/2014/main" id="{52358CB7-47EC-4BA4-E514-8463B8D9760F}"/>
              </a:ext>
            </a:extLst>
          </p:cNvPr>
          <p:cNvSpPr/>
          <p:nvPr/>
        </p:nvSpPr>
        <p:spPr>
          <a:xfrm>
            <a:off x="409434" y="1404697"/>
            <a:ext cx="11081012" cy="490668"/>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nchorCtr="0"/>
          <a:lstStyle/>
          <a:p>
            <a:pPr algn="ctr"/>
            <a:r>
              <a:rPr lang="en-US" sz="1400" dirty="0"/>
              <a:t>ED&amp;A is composed of </a:t>
            </a:r>
            <a:r>
              <a:rPr lang="en-US" sz="1400" b="1" dirty="0">
                <a:solidFill>
                  <a:schemeClr val="accent2"/>
                </a:solidFill>
              </a:rPr>
              <a:t>senior professionals with +8 years of experience</a:t>
            </a:r>
            <a:r>
              <a:rPr lang="en-US" sz="1400" dirty="0"/>
              <a:t>, working under our Data, Analytics and Reporting departments.</a:t>
            </a:r>
          </a:p>
        </p:txBody>
      </p:sp>
    </p:spTree>
    <p:extLst>
      <p:ext uri="{BB962C8B-B14F-4D97-AF65-F5344CB8AC3E}">
        <p14:creationId xmlns:p14="http://schemas.microsoft.com/office/powerpoint/2010/main" val="29479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5B249BA-954E-43DA-94E9-E6B2DCB3EB7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45B249BA-954E-43DA-94E9-E6B2DCB3EB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A743DD80-A750-4207-AF07-349D219A0EE4}"/>
              </a:ext>
            </a:extLst>
          </p:cNvPr>
          <p:cNvSpPr/>
          <p:nvPr/>
        </p:nvSpPr>
        <p:spPr>
          <a:xfrm>
            <a:off x="820547" y="1850599"/>
            <a:ext cx="2325949" cy="977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6DE8B563-9818-4273-A33E-117F473FFCF0}"/>
              </a:ext>
            </a:extLst>
          </p:cNvPr>
          <p:cNvSpPr/>
          <p:nvPr/>
        </p:nvSpPr>
        <p:spPr>
          <a:xfrm>
            <a:off x="3423184" y="1850599"/>
            <a:ext cx="2325949" cy="977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9" name="Rectangle 8">
            <a:extLst>
              <a:ext uri="{FF2B5EF4-FFF2-40B4-BE49-F238E27FC236}">
                <a16:creationId xmlns:a16="http://schemas.microsoft.com/office/drawing/2014/main" id="{092A0E23-338A-4EA9-8B09-B0DBB94EAD54}"/>
              </a:ext>
            </a:extLst>
          </p:cNvPr>
          <p:cNvSpPr/>
          <p:nvPr/>
        </p:nvSpPr>
        <p:spPr>
          <a:xfrm>
            <a:off x="8576405" y="1845370"/>
            <a:ext cx="2325949" cy="977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C4EA1E6F-04EB-4C1F-8581-A08FDA7E978A}"/>
              </a:ext>
            </a:extLst>
          </p:cNvPr>
          <p:cNvSpPr/>
          <p:nvPr/>
        </p:nvSpPr>
        <p:spPr>
          <a:xfrm>
            <a:off x="1042490" y="1666233"/>
            <a:ext cx="1944209" cy="4063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Financials/OPEX</a:t>
            </a:r>
          </a:p>
        </p:txBody>
      </p:sp>
      <p:sp>
        <p:nvSpPr>
          <p:cNvPr id="11" name="Rectangle 10">
            <a:extLst>
              <a:ext uri="{FF2B5EF4-FFF2-40B4-BE49-F238E27FC236}">
                <a16:creationId xmlns:a16="http://schemas.microsoft.com/office/drawing/2014/main" id="{1B7F9DBD-B04B-4F58-8432-0D332DB74862}"/>
              </a:ext>
            </a:extLst>
          </p:cNvPr>
          <p:cNvSpPr/>
          <p:nvPr/>
        </p:nvSpPr>
        <p:spPr>
          <a:xfrm>
            <a:off x="3617752" y="1666233"/>
            <a:ext cx="1944209" cy="4063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Go To Market </a:t>
            </a:r>
          </a:p>
        </p:txBody>
      </p:sp>
      <p:sp>
        <p:nvSpPr>
          <p:cNvPr id="12" name="Rectangle 11">
            <a:extLst>
              <a:ext uri="{FF2B5EF4-FFF2-40B4-BE49-F238E27FC236}">
                <a16:creationId xmlns:a16="http://schemas.microsoft.com/office/drawing/2014/main" id="{039A9AC9-EB17-4D7E-A7D3-AB43AF1EBC80}"/>
              </a:ext>
            </a:extLst>
          </p:cNvPr>
          <p:cNvSpPr/>
          <p:nvPr/>
        </p:nvSpPr>
        <p:spPr>
          <a:xfrm>
            <a:off x="8743598" y="1661004"/>
            <a:ext cx="1944209" cy="4063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Business Specifics</a:t>
            </a:r>
          </a:p>
        </p:txBody>
      </p:sp>
      <p:sp>
        <p:nvSpPr>
          <p:cNvPr id="16" name="TextBox 15">
            <a:extLst>
              <a:ext uri="{FF2B5EF4-FFF2-40B4-BE49-F238E27FC236}">
                <a16:creationId xmlns:a16="http://schemas.microsoft.com/office/drawing/2014/main" id="{3A7DB873-FCA1-455A-8E30-E4E3B4CA9D70}"/>
              </a:ext>
            </a:extLst>
          </p:cNvPr>
          <p:cNvSpPr txBox="1"/>
          <p:nvPr/>
        </p:nvSpPr>
        <p:spPr>
          <a:xfrm>
            <a:off x="801543" y="2112766"/>
            <a:ext cx="2337321" cy="400110"/>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defRPr/>
            </a:pPr>
            <a:r>
              <a:rPr lang="en-US" sz="1000" b="1" i="0" u="none" strike="noStrike" noProof="0">
                <a:solidFill>
                  <a:schemeClr val="accent1"/>
                </a:solidFill>
                <a:effectLst/>
                <a:cs typeface="Calibri" panose="020F0502020204030204" pitchFamily="34" charset="0"/>
              </a:rPr>
              <a:t>USBU POD Reporting</a:t>
            </a:r>
          </a:p>
          <a:p>
            <a:pPr marL="171450" indent="-171450">
              <a:buFont typeface="Arial" panose="020B0604020202020204" pitchFamily="34" charset="0"/>
              <a:buChar char="•"/>
              <a:defRPr/>
            </a:pPr>
            <a:r>
              <a:rPr lang="en-US" sz="1000" b="1" noProof="0">
                <a:solidFill>
                  <a:schemeClr val="accent1"/>
                </a:solidFill>
                <a:cs typeface="Calibri" panose="020F0502020204030204" pitchFamily="34" charset="0"/>
              </a:rPr>
              <a:t>USCAN OE Metrics</a:t>
            </a:r>
          </a:p>
        </p:txBody>
      </p:sp>
      <p:sp>
        <p:nvSpPr>
          <p:cNvPr id="17" name="TextBox 16">
            <a:extLst>
              <a:ext uri="{FF2B5EF4-FFF2-40B4-BE49-F238E27FC236}">
                <a16:creationId xmlns:a16="http://schemas.microsoft.com/office/drawing/2014/main" id="{D40F0139-F1EF-4B9A-9AC4-F0F080B95B7E}"/>
              </a:ext>
            </a:extLst>
          </p:cNvPr>
          <p:cNvSpPr txBox="1"/>
          <p:nvPr/>
        </p:nvSpPr>
        <p:spPr>
          <a:xfrm>
            <a:off x="3459477" y="2112766"/>
            <a:ext cx="2325948" cy="707886"/>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defRPr/>
            </a:pPr>
            <a:r>
              <a:rPr lang="en-US" sz="1000" b="1" i="0" u="none" strike="noStrike" kern="1200" cap="none" spc="0" normalizeH="0" baseline="0" noProof="0" err="1">
                <a:ln>
                  <a:noFill/>
                </a:ln>
                <a:solidFill>
                  <a:schemeClr val="accent1"/>
                </a:solidFill>
                <a:effectLst/>
                <a:uLnTx/>
                <a:uFillTx/>
                <a:cs typeface="Calibri" panose="020F0502020204030204" pitchFamily="34" charset="0"/>
              </a:rPr>
              <a:t>MedSci</a:t>
            </a:r>
            <a:r>
              <a:rPr lang="en-US" sz="1000" b="1" i="0" u="none" strike="noStrike" kern="1200" cap="none" spc="0" normalizeH="0" baseline="0" noProof="0">
                <a:ln>
                  <a:noFill/>
                </a:ln>
                <a:solidFill>
                  <a:schemeClr val="accent1"/>
                </a:solidFill>
                <a:effectLst/>
                <a:uLnTx/>
                <a:uFillTx/>
                <a:cs typeface="Calibri" panose="020F0502020204030204" pitchFamily="34" charset="0"/>
              </a:rPr>
              <a:t> Opportunity Tracker</a:t>
            </a:r>
          </a:p>
          <a:p>
            <a:pPr marL="171450" indent="-171450">
              <a:buFont typeface="Arial" panose="020B0604020202020204" pitchFamily="34" charset="0"/>
              <a:buChar char="•"/>
              <a:defRPr/>
            </a:pPr>
            <a:r>
              <a:rPr lang="en-US" sz="1000" b="1" i="0" u="none" strike="noStrike" kern="1200">
                <a:solidFill>
                  <a:schemeClr val="accent1"/>
                </a:solidFill>
                <a:effectLst/>
                <a:cs typeface="Calibri" panose="020F0502020204030204" pitchFamily="34" charset="0"/>
              </a:rPr>
              <a:t>GSE Monthly Account Dashboard</a:t>
            </a:r>
          </a:p>
          <a:p>
            <a:pPr marL="171450" indent="-171450">
              <a:buFont typeface="Arial" panose="020B0604020202020204" pitchFamily="34" charset="0"/>
              <a:buChar char="•"/>
              <a:defRPr/>
            </a:pPr>
            <a:r>
              <a:rPr lang="en-US" sz="1000" b="1" i="0" u="none" strike="noStrike" kern="1200">
                <a:solidFill>
                  <a:schemeClr val="accent1"/>
                </a:solidFill>
                <a:effectLst/>
                <a:cs typeface="Calibri" panose="020F0502020204030204" pitchFamily="34" charset="0"/>
              </a:rPr>
              <a:t>LAUNCH Revenue Tracker</a:t>
            </a:r>
          </a:p>
        </p:txBody>
      </p:sp>
      <p:sp>
        <p:nvSpPr>
          <p:cNvPr id="18" name="TextBox 17">
            <a:extLst>
              <a:ext uri="{FF2B5EF4-FFF2-40B4-BE49-F238E27FC236}">
                <a16:creationId xmlns:a16="http://schemas.microsoft.com/office/drawing/2014/main" id="{D47F14B7-9EF0-4510-9E3B-6AFD090CC198}"/>
              </a:ext>
            </a:extLst>
          </p:cNvPr>
          <p:cNvSpPr txBox="1"/>
          <p:nvPr/>
        </p:nvSpPr>
        <p:spPr>
          <a:xfrm>
            <a:off x="8620329" y="2112766"/>
            <a:ext cx="2269083" cy="707886"/>
          </a:xfrm>
          <a:prstGeom prst="rect">
            <a:avLst/>
          </a:prstGeom>
          <a:noFill/>
        </p:spPr>
        <p:txBody>
          <a:bodyPr wrap="square" lIns="91440" tIns="45720" rIns="91440" bIns="45720" rtlCol="0" anchor="t">
            <a:spAutoFit/>
          </a:bodyPr>
          <a:lstStyle/>
          <a:p>
            <a:pPr marL="171450" indent="-171450" fontAlgn="ctr">
              <a:buFont typeface="Arial" panose="020B0604020202020204" pitchFamily="34" charset="0"/>
              <a:buChar char="•"/>
              <a:defRPr/>
            </a:pPr>
            <a:r>
              <a:rPr lang="en-US" sz="1000" b="1" i="0" u="none" strike="noStrike" kern="1200">
                <a:solidFill>
                  <a:schemeClr val="accent1"/>
                </a:solidFill>
                <a:effectLst/>
                <a:cs typeface="Calibri" panose="020F0502020204030204" pitchFamily="34" charset="0"/>
              </a:rPr>
              <a:t>CSIH</a:t>
            </a:r>
          </a:p>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b="1" i="0" u="none" strike="noStrike" kern="1200">
                <a:solidFill>
                  <a:schemeClr val="accent1"/>
                </a:solidFill>
                <a:effectLst/>
                <a:cs typeface="Calibri" panose="020F0502020204030204" pitchFamily="34" charset="0"/>
              </a:rPr>
              <a:t>ITS Data Warehouse</a:t>
            </a:r>
          </a:p>
          <a:p>
            <a:pPr marR="0" lvl="0" algn="l" defTabSz="914400" rtl="0" eaLnBrk="1" fontAlgn="ctr" latinLnBrk="0" hangingPunct="1">
              <a:lnSpc>
                <a:spcPct val="100000"/>
              </a:lnSpc>
              <a:spcBef>
                <a:spcPts val="0"/>
              </a:spcBef>
              <a:spcAft>
                <a:spcPts val="0"/>
              </a:spcAft>
              <a:buClrTx/>
              <a:buSzTx/>
              <a:tabLst/>
              <a:defRPr/>
            </a:pPr>
            <a:endParaRPr lang="en-US" sz="1000" b="1" i="0" u="none" strike="noStrike" kern="1200">
              <a:solidFill>
                <a:schemeClr val="accent1"/>
              </a:solidFill>
              <a:effectLst/>
              <a:cs typeface="Calibri" panose="020F0502020204030204" pitchFamily="34" charset="0"/>
            </a:endParaRPr>
          </a:p>
          <a:p>
            <a:pPr>
              <a:defRPr/>
            </a:pPr>
            <a:endParaRPr lang="en-US" sz="1000" b="1">
              <a:solidFill>
                <a:schemeClr val="accent1"/>
              </a:solidFill>
              <a:cs typeface="Calibri" panose="020F0502020204030204" pitchFamily="34" charset="0"/>
            </a:endParaRPr>
          </a:p>
        </p:txBody>
      </p:sp>
      <p:sp>
        <p:nvSpPr>
          <p:cNvPr id="19" name="Rectangle 18">
            <a:extLst>
              <a:ext uri="{FF2B5EF4-FFF2-40B4-BE49-F238E27FC236}">
                <a16:creationId xmlns:a16="http://schemas.microsoft.com/office/drawing/2014/main" id="{61C73F1B-FCA0-47FB-B915-C23CA31A2912}"/>
              </a:ext>
            </a:extLst>
          </p:cNvPr>
          <p:cNvSpPr/>
          <p:nvPr/>
        </p:nvSpPr>
        <p:spPr>
          <a:xfrm>
            <a:off x="6003815" y="1843471"/>
            <a:ext cx="2325949" cy="97743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6107882F-F68E-475D-8B9B-DB20277A8268}"/>
              </a:ext>
            </a:extLst>
          </p:cNvPr>
          <p:cNvSpPr/>
          <p:nvPr/>
        </p:nvSpPr>
        <p:spPr>
          <a:xfrm>
            <a:off x="6171008" y="1659105"/>
            <a:ext cx="1944209" cy="4063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mn-cs"/>
              </a:rPr>
              <a:t>Productivity</a:t>
            </a:r>
          </a:p>
        </p:txBody>
      </p:sp>
      <p:sp>
        <p:nvSpPr>
          <p:cNvPr id="21" name="TextBox 20">
            <a:extLst>
              <a:ext uri="{FF2B5EF4-FFF2-40B4-BE49-F238E27FC236}">
                <a16:creationId xmlns:a16="http://schemas.microsoft.com/office/drawing/2014/main" id="{0DA4AC12-0F54-4FAC-AA9A-7BE48057FEA8}"/>
              </a:ext>
            </a:extLst>
          </p:cNvPr>
          <p:cNvSpPr txBox="1"/>
          <p:nvPr/>
        </p:nvSpPr>
        <p:spPr>
          <a:xfrm>
            <a:off x="6047739" y="2112766"/>
            <a:ext cx="2269083" cy="553998"/>
          </a:xfrm>
          <a:prstGeom prst="rect">
            <a:avLst/>
          </a:prstGeom>
          <a:noFill/>
        </p:spPr>
        <p:txBody>
          <a:bodyPr wrap="square" lIns="91440" tIns="45720" rIns="91440" bIns="45720" rtlCol="0" anchor="t">
            <a:spAutoFit/>
          </a:bodyPr>
          <a:lstStyle/>
          <a:p>
            <a:pPr marL="171450" marR="0" lvl="0" indent="-171450"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en-US" sz="1000" b="1" i="0" u="none" strike="noStrike" kern="1200">
                <a:solidFill>
                  <a:schemeClr val="accent1"/>
                </a:solidFill>
                <a:effectLst/>
                <a:cs typeface="Calibri" panose="020F0502020204030204" pitchFamily="34" charset="0"/>
              </a:rPr>
              <a:t>Commercial Solution Resource Management Dashboard</a:t>
            </a:r>
          </a:p>
          <a:p>
            <a:pPr>
              <a:defRPr/>
            </a:pPr>
            <a:endParaRPr lang="en-US" sz="1000" b="1">
              <a:solidFill>
                <a:schemeClr val="accent1"/>
              </a:solidFill>
              <a:cs typeface="Calibri" panose="020F0502020204030204" pitchFamily="34" charset="0"/>
            </a:endParaRPr>
          </a:p>
        </p:txBody>
      </p:sp>
      <p:sp>
        <p:nvSpPr>
          <p:cNvPr id="22" name="Rectangle 21">
            <a:extLst>
              <a:ext uri="{FF2B5EF4-FFF2-40B4-BE49-F238E27FC236}">
                <a16:creationId xmlns:a16="http://schemas.microsoft.com/office/drawing/2014/main" id="{40D6027C-E505-4F9E-9EA8-2C0B250DB31F}"/>
              </a:ext>
            </a:extLst>
          </p:cNvPr>
          <p:cNvSpPr/>
          <p:nvPr/>
        </p:nvSpPr>
        <p:spPr>
          <a:xfrm>
            <a:off x="820547" y="2903344"/>
            <a:ext cx="2325949" cy="1044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a:ea typeface="+mn-ea"/>
                <a:cs typeface="+mn-cs"/>
              </a:rPr>
              <a:t>Fee Revenue and EBITDA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latin typeface="Arial" panose="020B0604020202020204"/>
              </a:rPr>
              <a:t>Actuals vs Forecast vs Plan </a:t>
            </a:r>
            <a:endParaRPr kumimoji="0" lang="en-US" sz="1000" b="0" i="0" u="none" strike="noStrike" kern="1200" cap="none" spc="0" normalizeH="0" baseline="0" noProof="0">
              <a:ln>
                <a:noFill/>
              </a:ln>
              <a:solidFill>
                <a:schemeClr val="tx1"/>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latin typeface="Arial" panose="020B0604020202020204"/>
              </a:rPr>
              <a:t>Compensation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a:ea typeface="+mn-ea"/>
                <a:cs typeface="+mn-cs"/>
              </a:rPr>
              <a:t>OPEX </a:t>
            </a:r>
            <a:r>
              <a:rPr lang="en-US" sz="1000">
                <a:solidFill>
                  <a:schemeClr val="tx1"/>
                </a:solidFill>
                <a:latin typeface="Arial" panose="020B0604020202020204"/>
              </a:rPr>
              <a:t>YoY growth</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a:ea typeface="+mn-ea"/>
                <a:cs typeface="+mn-cs"/>
              </a:rPr>
              <a:t>Portfolio alignment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latin typeface="Arial" panose="020B0604020202020204"/>
              </a:rPr>
              <a:t>Third Party Expenses</a:t>
            </a:r>
          </a:p>
        </p:txBody>
      </p:sp>
      <p:sp>
        <p:nvSpPr>
          <p:cNvPr id="23" name="Rectangle 22">
            <a:extLst>
              <a:ext uri="{FF2B5EF4-FFF2-40B4-BE49-F238E27FC236}">
                <a16:creationId xmlns:a16="http://schemas.microsoft.com/office/drawing/2014/main" id="{4C3FD567-140C-46DD-B82B-86082484F608}"/>
              </a:ext>
            </a:extLst>
          </p:cNvPr>
          <p:cNvSpPr/>
          <p:nvPr/>
        </p:nvSpPr>
        <p:spPr>
          <a:xfrm>
            <a:off x="3423183" y="2903344"/>
            <a:ext cx="2325949" cy="1044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a:ea typeface="+mn-ea"/>
                <a:cs typeface="+mn-cs"/>
              </a:rPr>
              <a:t>TCV / Opportunity Count and Revenue by Account, Offering, PIC, Profit Center, Asset…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latin typeface="Arial" panose="020B0604020202020204"/>
              </a:rPr>
              <a:t>Win/Lost Rates</a:t>
            </a:r>
            <a:r>
              <a:rPr kumimoji="0" lang="en-US" sz="1000" b="0" i="0" u="none" strike="noStrike" kern="1200" cap="none" spc="0" normalizeH="0" baseline="0" noProof="0">
                <a:ln>
                  <a:noFill/>
                </a:ln>
                <a:solidFill>
                  <a:schemeClr val="tx1"/>
                </a:solidFill>
                <a:effectLst/>
                <a:uLnTx/>
                <a:uFillTx/>
                <a:latin typeface="Arial" panose="020B060402020202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Arial" panose="020B0604020202020204"/>
                <a:ea typeface="+mn-ea"/>
                <a:cs typeface="+mn-cs"/>
              </a:rPr>
              <a:t>Sales/Revenue actuals vs plan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solidFill>
                <a:latin typeface="Arial" panose="020B0604020202020204"/>
              </a:rPr>
              <a:t>Pipeline Metrics</a:t>
            </a:r>
            <a:endParaRPr kumimoji="0" lang="en-US" sz="1000" b="0" i="0" u="none" strike="noStrike" kern="1200" cap="none" spc="0" normalizeH="0" baseline="0" noProof="0">
              <a:ln>
                <a:noFill/>
              </a:ln>
              <a:solidFill>
                <a:schemeClr val="tx1"/>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52B4ACA5-ADF4-4D8C-9A4E-28FE590001CA}"/>
              </a:ext>
            </a:extLst>
          </p:cNvPr>
          <p:cNvSpPr/>
          <p:nvPr/>
        </p:nvSpPr>
        <p:spPr>
          <a:xfrm>
            <a:off x="8576404" y="2898115"/>
            <a:ext cx="2325949" cy="1044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50000"/>
                  </a:schemeClr>
                </a:solidFill>
                <a:effectLst/>
                <a:uLnTx/>
                <a:uFillTx/>
                <a:latin typeface="Arial" panose="020B0604020202020204"/>
                <a:ea typeface="+mn-ea"/>
                <a:cs typeface="+mn-cs"/>
              </a:rPr>
              <a:t>Wordcount per month</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chemeClr val="tx1">
                    <a:lumMod val="50000"/>
                  </a:schemeClr>
                </a:solidFill>
                <a:latin typeface="Arial" panose="020B0604020202020204"/>
              </a:rPr>
              <a:t>Revenue, Gross Margin and total costs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50000"/>
                  </a:schemeClr>
                </a:solidFill>
                <a:effectLst/>
                <a:uLnTx/>
                <a:uFillTx/>
                <a:latin typeface="Arial" panose="020B0604020202020204"/>
                <a:ea typeface="+mn-ea"/>
                <a:cs typeface="+mn-cs"/>
              </a:rPr>
              <a:t>Turn around</a:t>
            </a:r>
            <a:r>
              <a:rPr lang="en-US" sz="1000">
                <a:solidFill>
                  <a:schemeClr val="tx1">
                    <a:lumMod val="50000"/>
                  </a:schemeClr>
                </a:solidFill>
                <a:latin typeface="Arial" panose="020B0604020202020204"/>
              </a:rPr>
              <a:t> time</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50000"/>
                  </a:schemeClr>
                </a:solidFill>
                <a:effectLst/>
                <a:uLnTx/>
                <a:uFillTx/>
                <a:latin typeface="Arial" panose="020B0604020202020204"/>
                <a:ea typeface="+mn-ea"/>
                <a:cs typeface="+mn-cs"/>
              </a:rPr>
              <a:t>Num</a:t>
            </a:r>
            <a:r>
              <a:rPr lang="en-US" sz="1000" err="1">
                <a:solidFill>
                  <a:schemeClr val="tx1">
                    <a:lumMod val="50000"/>
                  </a:schemeClr>
                </a:solidFill>
                <a:latin typeface="Arial" panose="020B0604020202020204"/>
              </a:rPr>
              <a:t>ber</a:t>
            </a:r>
            <a:r>
              <a:rPr lang="en-US" sz="1000">
                <a:solidFill>
                  <a:schemeClr val="tx1">
                    <a:lumMod val="50000"/>
                  </a:schemeClr>
                </a:solidFill>
                <a:latin typeface="Arial" panose="020B0604020202020204"/>
              </a:rPr>
              <a:t> of closed projects</a:t>
            </a:r>
          </a:p>
          <a:p>
            <a:pPr marL="285750" marR="0" lvl="0" indent="-2857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50000"/>
                  </a:schemeClr>
                </a:solidFill>
                <a:effectLst/>
                <a:uLnTx/>
                <a:uFillTx/>
                <a:latin typeface="Arial" panose="020B0604020202020204"/>
                <a:ea typeface="+mn-ea"/>
                <a:cs typeface="+mn-cs"/>
              </a:rPr>
              <a:t>% of time on projects</a:t>
            </a:r>
          </a:p>
        </p:txBody>
      </p:sp>
      <p:sp>
        <p:nvSpPr>
          <p:cNvPr id="25" name="Rectangle 24">
            <a:extLst>
              <a:ext uri="{FF2B5EF4-FFF2-40B4-BE49-F238E27FC236}">
                <a16:creationId xmlns:a16="http://schemas.microsoft.com/office/drawing/2014/main" id="{41D48EAD-5998-426D-AADA-97FB7BA7316B}"/>
              </a:ext>
            </a:extLst>
          </p:cNvPr>
          <p:cNvSpPr/>
          <p:nvPr/>
        </p:nvSpPr>
        <p:spPr>
          <a:xfrm>
            <a:off x="6003815" y="2895965"/>
            <a:ext cx="2325949" cy="10440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defRPr/>
            </a:pPr>
            <a:r>
              <a:rPr lang="da-DK" sz="1000">
                <a:solidFill>
                  <a:schemeClr val="tx1"/>
                </a:solidFill>
                <a:latin typeface="Arial" panose="020B0604020202020204"/>
              </a:rPr>
              <a:t>Headcount Management</a:t>
            </a:r>
          </a:p>
          <a:p>
            <a:pPr marL="285750" indent="-285750">
              <a:buFont typeface="Arial" panose="020B0604020202020204" pitchFamily="34" charset="0"/>
              <a:buChar char="•"/>
              <a:defRPr/>
            </a:pPr>
            <a:r>
              <a:rPr lang="da-DK" sz="1000">
                <a:solidFill>
                  <a:schemeClr val="tx1"/>
                </a:solidFill>
                <a:latin typeface="Arial" panose="020B0604020202020204"/>
              </a:rPr>
              <a:t>Contigent workers</a:t>
            </a:r>
          </a:p>
          <a:p>
            <a:pPr marL="285750" indent="-285750">
              <a:buFont typeface="Arial" panose="020B0604020202020204" pitchFamily="34" charset="0"/>
              <a:buChar char="•"/>
              <a:defRPr/>
            </a:pPr>
            <a:r>
              <a:rPr lang="da-DK" sz="1000">
                <a:solidFill>
                  <a:schemeClr val="tx1"/>
                </a:solidFill>
                <a:latin typeface="Arial" panose="020B0604020202020204"/>
              </a:rPr>
              <a:t>Span of Control</a:t>
            </a:r>
          </a:p>
          <a:p>
            <a:pPr marL="285750" indent="-285750">
              <a:buFont typeface="Arial" panose="020B0604020202020204" pitchFamily="34" charset="0"/>
              <a:buChar char="•"/>
              <a:defRPr/>
            </a:pPr>
            <a:r>
              <a:rPr lang="da-DK" sz="1000">
                <a:solidFill>
                  <a:schemeClr val="tx1"/>
                </a:solidFill>
                <a:latin typeface="Arial" panose="020B0604020202020204"/>
              </a:rPr>
              <a:t>Utilization</a:t>
            </a:r>
          </a:p>
          <a:p>
            <a:pPr marL="285750" indent="-285750">
              <a:buFont typeface="Arial" panose="020B0604020202020204" pitchFamily="34" charset="0"/>
              <a:buChar char="•"/>
              <a:defRPr/>
            </a:pPr>
            <a:r>
              <a:rPr lang="da-DK" sz="1000">
                <a:solidFill>
                  <a:schemeClr val="tx1"/>
                </a:solidFill>
                <a:latin typeface="Arial" panose="020B0604020202020204"/>
              </a:rPr>
              <a:t>Cost &amp; Revenue</a:t>
            </a:r>
          </a:p>
        </p:txBody>
      </p:sp>
      <p:sp>
        <p:nvSpPr>
          <p:cNvPr id="26" name="Rectangle 25">
            <a:extLst>
              <a:ext uri="{FF2B5EF4-FFF2-40B4-BE49-F238E27FC236}">
                <a16:creationId xmlns:a16="http://schemas.microsoft.com/office/drawing/2014/main" id="{1384ED8F-EDE8-443C-A22E-D53BB4EDFF4A}"/>
              </a:ext>
            </a:extLst>
          </p:cNvPr>
          <p:cNvSpPr/>
          <p:nvPr/>
        </p:nvSpPr>
        <p:spPr>
          <a:xfrm>
            <a:off x="801543" y="4523248"/>
            <a:ext cx="10100811" cy="94442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27" name="Arrow: Down 26">
            <a:extLst>
              <a:ext uri="{FF2B5EF4-FFF2-40B4-BE49-F238E27FC236}">
                <a16:creationId xmlns:a16="http://schemas.microsoft.com/office/drawing/2014/main" id="{7EA7A13E-FE47-4CAD-9981-E3B479FAE7FB}"/>
              </a:ext>
            </a:extLst>
          </p:cNvPr>
          <p:cNvSpPr/>
          <p:nvPr/>
        </p:nvSpPr>
        <p:spPr>
          <a:xfrm rot="10800000">
            <a:off x="1754866" y="4006722"/>
            <a:ext cx="430674" cy="414000"/>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30" name="Arrow: Down 29">
            <a:extLst>
              <a:ext uri="{FF2B5EF4-FFF2-40B4-BE49-F238E27FC236}">
                <a16:creationId xmlns:a16="http://schemas.microsoft.com/office/drawing/2014/main" id="{A3D5D002-E140-40D6-B170-77169961D512}"/>
              </a:ext>
            </a:extLst>
          </p:cNvPr>
          <p:cNvSpPr/>
          <p:nvPr/>
        </p:nvSpPr>
        <p:spPr>
          <a:xfrm rot="10800000">
            <a:off x="4394172" y="4002190"/>
            <a:ext cx="430674" cy="62389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31" name="Arrow: Down 30">
            <a:extLst>
              <a:ext uri="{FF2B5EF4-FFF2-40B4-BE49-F238E27FC236}">
                <a16:creationId xmlns:a16="http://schemas.microsoft.com/office/drawing/2014/main" id="{D18C651D-A141-4C0C-970E-A1A983CEE5BC}"/>
              </a:ext>
            </a:extLst>
          </p:cNvPr>
          <p:cNvSpPr/>
          <p:nvPr/>
        </p:nvSpPr>
        <p:spPr>
          <a:xfrm rot="10800000">
            <a:off x="6976007" y="4002189"/>
            <a:ext cx="430674" cy="62389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32" name="Arrow: Down 31">
            <a:extLst>
              <a:ext uri="{FF2B5EF4-FFF2-40B4-BE49-F238E27FC236}">
                <a16:creationId xmlns:a16="http://schemas.microsoft.com/office/drawing/2014/main" id="{5F69AF50-0155-4A3E-89F9-26033A93598F}"/>
              </a:ext>
            </a:extLst>
          </p:cNvPr>
          <p:cNvSpPr/>
          <p:nvPr/>
        </p:nvSpPr>
        <p:spPr>
          <a:xfrm rot="10800000">
            <a:off x="9634812" y="4002188"/>
            <a:ext cx="430674" cy="413489"/>
          </a:xfrm>
          <a:prstGeom prst="downArrow">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a:p>
        </p:txBody>
      </p:sp>
      <p:sp>
        <p:nvSpPr>
          <p:cNvPr id="34" name="TextBox 33">
            <a:extLst>
              <a:ext uri="{FF2B5EF4-FFF2-40B4-BE49-F238E27FC236}">
                <a16:creationId xmlns:a16="http://schemas.microsoft.com/office/drawing/2014/main" id="{28F6AD24-4038-449D-BC26-6BFD86987E4E}"/>
              </a:ext>
            </a:extLst>
          </p:cNvPr>
          <p:cNvSpPr txBox="1"/>
          <p:nvPr/>
        </p:nvSpPr>
        <p:spPr>
          <a:xfrm>
            <a:off x="3430963" y="5156278"/>
            <a:ext cx="1810394" cy="230832"/>
          </a:xfrm>
          <a:prstGeom prst="rect">
            <a:avLst/>
          </a:prstGeom>
          <a:noFill/>
        </p:spPr>
        <p:txBody>
          <a:bodyPr wrap="square" rtlCol="0">
            <a:spAutoFit/>
          </a:bodyPr>
          <a:lstStyle/>
          <a:p>
            <a:pPr algn="ctr"/>
            <a:r>
              <a:rPr lang="en-US" sz="900" b="1"/>
              <a:t>CRM and PSA</a:t>
            </a:r>
          </a:p>
        </p:txBody>
      </p:sp>
      <p:sp>
        <p:nvSpPr>
          <p:cNvPr id="39" name="TextBox 38">
            <a:extLst>
              <a:ext uri="{FF2B5EF4-FFF2-40B4-BE49-F238E27FC236}">
                <a16:creationId xmlns:a16="http://schemas.microsoft.com/office/drawing/2014/main" id="{A74D898D-E7AA-4F95-93B6-10C2A42D9D4E}"/>
              </a:ext>
            </a:extLst>
          </p:cNvPr>
          <p:cNvSpPr txBox="1"/>
          <p:nvPr/>
        </p:nvSpPr>
        <p:spPr>
          <a:xfrm>
            <a:off x="844127" y="5059624"/>
            <a:ext cx="1400645" cy="338554"/>
          </a:xfrm>
          <a:prstGeom prst="rect">
            <a:avLst/>
          </a:prstGeom>
          <a:noFill/>
        </p:spPr>
        <p:txBody>
          <a:bodyPr wrap="square" rtlCol="0">
            <a:spAutoFit/>
          </a:bodyPr>
          <a:lstStyle/>
          <a:p>
            <a:pPr algn="ctr"/>
            <a:r>
              <a:rPr lang="en-US" sz="900" b="1"/>
              <a:t>Hyperion Cubes </a:t>
            </a:r>
          </a:p>
          <a:p>
            <a:pPr algn="ctr"/>
            <a:r>
              <a:rPr lang="en-US" sz="700" b="1"/>
              <a:t>(HFM, MRA, PBF)</a:t>
            </a:r>
            <a:endParaRPr lang="en-US" sz="900" b="1"/>
          </a:p>
        </p:txBody>
      </p:sp>
      <p:sp>
        <p:nvSpPr>
          <p:cNvPr id="40" name="TextBox 39">
            <a:extLst>
              <a:ext uri="{FF2B5EF4-FFF2-40B4-BE49-F238E27FC236}">
                <a16:creationId xmlns:a16="http://schemas.microsoft.com/office/drawing/2014/main" id="{8AEBB401-486D-4F50-8501-B75BCC00C210}"/>
              </a:ext>
            </a:extLst>
          </p:cNvPr>
          <p:cNvSpPr txBox="1"/>
          <p:nvPr/>
        </p:nvSpPr>
        <p:spPr>
          <a:xfrm>
            <a:off x="4321817" y="4347436"/>
            <a:ext cx="3505301" cy="276999"/>
          </a:xfrm>
          <a:prstGeom prst="rect">
            <a:avLst/>
          </a:prstGeom>
          <a:solidFill>
            <a:schemeClr val="bg1"/>
          </a:solidFill>
          <a:ln>
            <a:solidFill>
              <a:schemeClr val="bg1">
                <a:lumMod val="95000"/>
              </a:schemeClr>
            </a:solidFill>
          </a:ln>
        </p:spPr>
        <p:txBody>
          <a:bodyPr wrap="square" rtlCol="0" anchor="ctr">
            <a:spAutoFit/>
          </a:bodyPr>
          <a:lstStyle/>
          <a:p>
            <a:pPr algn="ctr"/>
            <a:r>
              <a:rPr lang="en-GB" sz="1200" b="1">
                <a:solidFill>
                  <a:schemeClr val="tx2">
                    <a:lumMod val="75000"/>
                  </a:schemeClr>
                </a:solidFill>
              </a:rPr>
              <a:t>System Connections</a:t>
            </a:r>
            <a:endParaRPr lang="en-GB" sz="1200" i="1">
              <a:solidFill>
                <a:schemeClr val="tx2">
                  <a:lumMod val="75000"/>
                </a:schemeClr>
              </a:solidFill>
            </a:endParaRPr>
          </a:p>
        </p:txBody>
      </p:sp>
      <p:pic>
        <p:nvPicPr>
          <p:cNvPr id="41" name="Picture 4" descr="Oracle Hyperion Financial Management - Gestión Financiera - Qualita">
            <a:extLst>
              <a:ext uri="{FF2B5EF4-FFF2-40B4-BE49-F238E27FC236}">
                <a16:creationId xmlns:a16="http://schemas.microsoft.com/office/drawing/2014/main" id="{57E5A4CF-2B56-4C1D-B363-7BDADBB7A22A}"/>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979166" y="4667367"/>
            <a:ext cx="1180433" cy="350757"/>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About - FinancialForce">
            <a:extLst>
              <a:ext uri="{FF2B5EF4-FFF2-40B4-BE49-F238E27FC236}">
                <a16:creationId xmlns:a16="http://schemas.microsoft.com/office/drawing/2014/main" id="{A8B827A2-54BC-465C-9AA8-93A9EE9049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5639" y="4640802"/>
            <a:ext cx="702597" cy="4915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0910FD06-1A62-4CB1-96F1-6EBAC24EFB1C}"/>
              </a:ext>
            </a:extLst>
          </p:cNvPr>
          <p:cNvPicPr>
            <a:picLocks noChangeAspect="1"/>
          </p:cNvPicPr>
          <p:nvPr/>
        </p:nvPicPr>
        <p:blipFill>
          <a:blip r:embed="rId9"/>
          <a:stretch>
            <a:fillRect/>
          </a:stretch>
        </p:blipFill>
        <p:spPr>
          <a:xfrm>
            <a:off x="5543559" y="4634898"/>
            <a:ext cx="1080815" cy="491533"/>
          </a:xfrm>
          <a:prstGeom prst="rect">
            <a:avLst/>
          </a:prstGeom>
        </p:spPr>
      </p:pic>
      <p:sp>
        <p:nvSpPr>
          <p:cNvPr id="44" name="TextBox 43">
            <a:extLst>
              <a:ext uri="{FF2B5EF4-FFF2-40B4-BE49-F238E27FC236}">
                <a16:creationId xmlns:a16="http://schemas.microsoft.com/office/drawing/2014/main" id="{C9074C3B-3DC0-40C5-88AB-D22CCBE2D6F9}"/>
              </a:ext>
            </a:extLst>
          </p:cNvPr>
          <p:cNvSpPr txBox="1"/>
          <p:nvPr/>
        </p:nvSpPr>
        <p:spPr>
          <a:xfrm>
            <a:off x="5130864" y="5149299"/>
            <a:ext cx="1833749" cy="230832"/>
          </a:xfrm>
          <a:prstGeom prst="rect">
            <a:avLst/>
          </a:prstGeom>
          <a:noFill/>
        </p:spPr>
        <p:txBody>
          <a:bodyPr wrap="square" rtlCol="0">
            <a:spAutoFit/>
          </a:bodyPr>
          <a:lstStyle/>
          <a:p>
            <a:pPr algn="ctr"/>
            <a:r>
              <a:rPr lang="en-US" sz="900" b="1"/>
              <a:t>MDM Hierarchies</a:t>
            </a:r>
          </a:p>
        </p:txBody>
      </p:sp>
      <p:pic>
        <p:nvPicPr>
          <p:cNvPr id="45" name="Picture 44">
            <a:extLst>
              <a:ext uri="{FF2B5EF4-FFF2-40B4-BE49-F238E27FC236}">
                <a16:creationId xmlns:a16="http://schemas.microsoft.com/office/drawing/2014/main" id="{49A2B9A8-763F-4D0C-9032-3B018720CDC0}"/>
              </a:ext>
            </a:extLst>
          </p:cNvPr>
          <p:cNvPicPr>
            <a:picLocks noChangeAspect="1"/>
          </p:cNvPicPr>
          <p:nvPr/>
        </p:nvPicPr>
        <p:blipFill>
          <a:blip r:embed="rId10"/>
          <a:stretch>
            <a:fillRect/>
          </a:stretch>
        </p:blipFill>
        <p:spPr>
          <a:xfrm>
            <a:off x="7213842" y="4795043"/>
            <a:ext cx="613276" cy="344968"/>
          </a:xfrm>
          <a:prstGeom prst="rect">
            <a:avLst/>
          </a:prstGeom>
        </p:spPr>
      </p:pic>
      <p:pic>
        <p:nvPicPr>
          <p:cNvPr id="47" name="Picture 14">
            <a:extLst>
              <a:ext uri="{FF2B5EF4-FFF2-40B4-BE49-F238E27FC236}">
                <a16:creationId xmlns:a16="http://schemas.microsoft.com/office/drawing/2014/main" id="{1D0F9CF5-69BE-483E-8831-D1DCE9639F54}"/>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8218567" y="4707663"/>
            <a:ext cx="931127" cy="241957"/>
          </a:xfrm>
          <a:prstGeom prst="rect">
            <a:avLst/>
          </a:prstGeom>
        </p:spPr>
      </p:pic>
      <p:pic>
        <p:nvPicPr>
          <p:cNvPr id="48" name="Graphic 47" descr="Table with solid fill">
            <a:extLst>
              <a:ext uri="{FF2B5EF4-FFF2-40B4-BE49-F238E27FC236}">
                <a16:creationId xmlns:a16="http://schemas.microsoft.com/office/drawing/2014/main" id="{8D12D42F-7E02-4F17-8EFF-E1748C86816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02768" y="4515794"/>
            <a:ext cx="667825" cy="667825"/>
          </a:xfrm>
          <a:prstGeom prst="rect">
            <a:avLst/>
          </a:prstGeom>
        </p:spPr>
      </p:pic>
      <p:sp>
        <p:nvSpPr>
          <p:cNvPr id="49" name="TextBox 48">
            <a:extLst>
              <a:ext uri="{FF2B5EF4-FFF2-40B4-BE49-F238E27FC236}">
                <a16:creationId xmlns:a16="http://schemas.microsoft.com/office/drawing/2014/main" id="{020B5091-67E2-4718-9975-B874F98DAABE}"/>
              </a:ext>
            </a:extLst>
          </p:cNvPr>
          <p:cNvSpPr txBox="1"/>
          <p:nvPr/>
        </p:nvSpPr>
        <p:spPr>
          <a:xfrm>
            <a:off x="9333041" y="5032671"/>
            <a:ext cx="1599086" cy="369332"/>
          </a:xfrm>
          <a:prstGeom prst="rect">
            <a:avLst/>
          </a:prstGeom>
          <a:noFill/>
        </p:spPr>
        <p:txBody>
          <a:bodyPr wrap="square" rtlCol="0">
            <a:spAutoFit/>
          </a:bodyPr>
          <a:lstStyle/>
          <a:p>
            <a:pPr algn="ctr"/>
            <a:r>
              <a:rPr lang="en-US" sz="900" b="1"/>
              <a:t>Flat Mapping Tables /Manual Files</a:t>
            </a:r>
          </a:p>
        </p:txBody>
      </p:sp>
      <p:pic>
        <p:nvPicPr>
          <p:cNvPr id="1026" name="Picture 2" descr="Exfluency">
            <a:extLst>
              <a:ext uri="{FF2B5EF4-FFF2-40B4-BE49-F238E27FC236}">
                <a16:creationId xmlns:a16="http://schemas.microsoft.com/office/drawing/2014/main" id="{6F21413C-6962-4833-B4F0-8E8EA9B1D3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43548" y="5115103"/>
            <a:ext cx="1081163" cy="241779"/>
          </a:xfrm>
          <a:prstGeom prst="rect">
            <a:avLst/>
          </a:prstGeom>
          <a:noFill/>
          <a:extLst>
            <a:ext uri="{909E8E84-426E-40DD-AFC4-6F175D3DCCD1}">
              <a14:hiddenFill xmlns:a14="http://schemas.microsoft.com/office/drawing/2010/main">
                <a:solidFill>
                  <a:srgbClr val="FFFFFF"/>
                </a:solidFill>
              </a14:hiddenFill>
            </a:ext>
          </a:extLst>
        </p:spPr>
      </p:pic>
      <p:sp>
        <p:nvSpPr>
          <p:cNvPr id="46" name="Rectangle 45">
            <a:extLst>
              <a:ext uri="{FF2B5EF4-FFF2-40B4-BE49-F238E27FC236}">
                <a16:creationId xmlns:a16="http://schemas.microsoft.com/office/drawing/2014/main" id="{D0DF3DE0-AA1F-4F59-A15A-2782E5C8AA3D}"/>
              </a:ext>
            </a:extLst>
          </p:cNvPr>
          <p:cNvSpPr/>
          <p:nvPr/>
        </p:nvSpPr>
        <p:spPr>
          <a:xfrm>
            <a:off x="801543" y="5681075"/>
            <a:ext cx="10113753" cy="825472"/>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50" name="TextBox 49">
            <a:extLst>
              <a:ext uri="{FF2B5EF4-FFF2-40B4-BE49-F238E27FC236}">
                <a16:creationId xmlns:a16="http://schemas.microsoft.com/office/drawing/2014/main" id="{36B082AC-60A7-48DE-8FB1-033740115E81}"/>
              </a:ext>
            </a:extLst>
          </p:cNvPr>
          <p:cNvSpPr txBox="1"/>
          <p:nvPr/>
        </p:nvSpPr>
        <p:spPr>
          <a:xfrm>
            <a:off x="4321818" y="5520161"/>
            <a:ext cx="3505300" cy="276999"/>
          </a:xfrm>
          <a:prstGeom prst="rect">
            <a:avLst/>
          </a:prstGeom>
          <a:solidFill>
            <a:schemeClr val="bg1"/>
          </a:solidFill>
          <a:ln>
            <a:solidFill>
              <a:schemeClr val="bg1">
                <a:lumMod val="95000"/>
              </a:schemeClr>
            </a:solidFill>
          </a:ln>
        </p:spPr>
        <p:txBody>
          <a:bodyPr wrap="square" rtlCol="0" anchor="ctr">
            <a:spAutoFit/>
          </a:bodyPr>
          <a:lstStyle/>
          <a:p>
            <a:r>
              <a:rPr lang="en-GB" sz="1200" b="1">
                <a:solidFill>
                  <a:schemeClr val="tx2">
                    <a:lumMod val="75000"/>
                  </a:schemeClr>
                </a:solidFill>
              </a:rPr>
              <a:t>Data lake Connection – ECDP </a:t>
            </a:r>
            <a:endParaRPr lang="en-GB" sz="1200" i="1">
              <a:solidFill>
                <a:schemeClr val="tx2">
                  <a:lumMod val="75000"/>
                </a:schemeClr>
              </a:solidFill>
            </a:endParaRPr>
          </a:p>
        </p:txBody>
      </p:sp>
      <p:pic>
        <p:nvPicPr>
          <p:cNvPr id="52" name="Picture 4" descr="About - FinancialForce">
            <a:extLst>
              <a:ext uri="{FF2B5EF4-FFF2-40B4-BE49-F238E27FC236}">
                <a16:creationId xmlns:a16="http://schemas.microsoft.com/office/drawing/2014/main" id="{FE854808-F252-459A-BEC4-26E36F7830E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34387" y="5725887"/>
            <a:ext cx="702597" cy="49153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A picture containing text, clipart&#10;&#10;Description automatically generated">
            <a:extLst>
              <a:ext uri="{FF2B5EF4-FFF2-40B4-BE49-F238E27FC236}">
                <a16:creationId xmlns:a16="http://schemas.microsoft.com/office/drawing/2014/main" id="{846CA196-D9A9-43EA-ABBE-94D5E951BEE8}"/>
              </a:ext>
            </a:extLst>
          </p:cNvPr>
          <p:cNvPicPr>
            <a:picLocks noChangeAspect="1"/>
          </p:cNvPicPr>
          <p:nvPr/>
        </p:nvPicPr>
        <p:blipFill>
          <a:blip r:embed="rId15"/>
          <a:stretch>
            <a:fillRect/>
          </a:stretch>
        </p:blipFill>
        <p:spPr>
          <a:xfrm>
            <a:off x="7708414" y="5833936"/>
            <a:ext cx="700614" cy="347972"/>
          </a:xfrm>
          <a:prstGeom prst="rect">
            <a:avLst/>
          </a:prstGeom>
        </p:spPr>
      </p:pic>
      <p:pic>
        <p:nvPicPr>
          <p:cNvPr id="55" name="Picture 54">
            <a:extLst>
              <a:ext uri="{FF2B5EF4-FFF2-40B4-BE49-F238E27FC236}">
                <a16:creationId xmlns:a16="http://schemas.microsoft.com/office/drawing/2014/main" id="{C26ABD86-6DF4-4325-9911-B5F082AA0AB9}"/>
              </a:ext>
            </a:extLst>
          </p:cNvPr>
          <p:cNvPicPr>
            <a:picLocks noChangeAspect="1"/>
          </p:cNvPicPr>
          <p:nvPr/>
        </p:nvPicPr>
        <p:blipFill rotWithShape="1">
          <a:blip r:embed="rId16">
            <a:clrChange>
              <a:clrFrom>
                <a:srgbClr val="FFFFFF"/>
              </a:clrFrom>
              <a:clrTo>
                <a:srgbClr val="FFFFFF">
                  <a:alpha val="0"/>
                </a:srgbClr>
              </a:clrTo>
            </a:clrChange>
          </a:blip>
          <a:srcRect t="29110" b="33320"/>
          <a:stretch/>
        </p:blipFill>
        <p:spPr>
          <a:xfrm>
            <a:off x="5205486" y="5830219"/>
            <a:ext cx="1239972" cy="324609"/>
          </a:xfrm>
          <a:prstGeom prst="rect">
            <a:avLst/>
          </a:prstGeom>
        </p:spPr>
      </p:pic>
      <p:pic>
        <p:nvPicPr>
          <p:cNvPr id="56" name="Picture 8" descr="Workday Enterprise Management Cloud | Finance, HR, Planning, Spend">
            <a:extLst>
              <a:ext uri="{FF2B5EF4-FFF2-40B4-BE49-F238E27FC236}">
                <a16:creationId xmlns:a16="http://schemas.microsoft.com/office/drawing/2014/main" id="{BD6B47D2-9E7D-4592-A43A-6A3393C87EE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696004" y="5718188"/>
            <a:ext cx="885642" cy="48120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 descr="TIBCO EBX, líder por cuarta vez consecutiva | IT-NOVA">
            <a:extLst>
              <a:ext uri="{FF2B5EF4-FFF2-40B4-BE49-F238E27FC236}">
                <a16:creationId xmlns:a16="http://schemas.microsoft.com/office/drawing/2014/main" id="{83898C25-B630-4D9C-8F0C-625BABD3FD29}"/>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21369" t="41000" r="17226" b="44906"/>
          <a:stretch/>
        </p:blipFill>
        <p:spPr bwMode="auto">
          <a:xfrm>
            <a:off x="950539" y="5861666"/>
            <a:ext cx="846278" cy="19424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a:extLst>
              <a:ext uri="{FF2B5EF4-FFF2-40B4-BE49-F238E27FC236}">
                <a16:creationId xmlns:a16="http://schemas.microsoft.com/office/drawing/2014/main" id="{36165F49-5D17-4CE2-9D1F-B81C8E707014}"/>
              </a:ext>
            </a:extLst>
          </p:cNvPr>
          <p:cNvPicPr>
            <a:picLocks noChangeAspect="1"/>
          </p:cNvPicPr>
          <p:nvPr/>
        </p:nvPicPr>
        <p:blipFill>
          <a:blip r:embed="rId19"/>
          <a:stretch>
            <a:fillRect/>
          </a:stretch>
        </p:blipFill>
        <p:spPr>
          <a:xfrm>
            <a:off x="6804610" y="5570916"/>
            <a:ext cx="818464" cy="195720"/>
          </a:xfrm>
          <a:prstGeom prst="rect">
            <a:avLst/>
          </a:prstGeom>
        </p:spPr>
      </p:pic>
      <p:pic>
        <p:nvPicPr>
          <p:cNvPr id="59" name="Picture 58" descr="A picture containing text, clipart&#10;&#10;Description automatically generated">
            <a:extLst>
              <a:ext uri="{FF2B5EF4-FFF2-40B4-BE49-F238E27FC236}">
                <a16:creationId xmlns:a16="http://schemas.microsoft.com/office/drawing/2014/main" id="{D2C6D77D-EA15-4023-BFB6-6945FA1E92DF}"/>
              </a:ext>
            </a:extLst>
          </p:cNvPr>
          <p:cNvPicPr>
            <a:picLocks noChangeAspect="1"/>
          </p:cNvPicPr>
          <p:nvPr/>
        </p:nvPicPr>
        <p:blipFill>
          <a:blip r:embed="rId15"/>
          <a:stretch>
            <a:fillRect/>
          </a:stretch>
        </p:blipFill>
        <p:spPr>
          <a:xfrm>
            <a:off x="2685442" y="4615436"/>
            <a:ext cx="700614" cy="347972"/>
          </a:xfrm>
          <a:prstGeom prst="rect">
            <a:avLst/>
          </a:prstGeom>
        </p:spPr>
      </p:pic>
      <p:pic>
        <p:nvPicPr>
          <p:cNvPr id="60" name="Picture 59">
            <a:extLst>
              <a:ext uri="{FF2B5EF4-FFF2-40B4-BE49-F238E27FC236}">
                <a16:creationId xmlns:a16="http://schemas.microsoft.com/office/drawing/2014/main" id="{A8BD9C4C-ED1F-4974-BB7E-6D2F13F305CE}"/>
              </a:ext>
            </a:extLst>
          </p:cNvPr>
          <p:cNvPicPr>
            <a:picLocks noChangeAspect="1"/>
          </p:cNvPicPr>
          <p:nvPr/>
        </p:nvPicPr>
        <p:blipFill rotWithShape="1">
          <a:blip r:embed="rId16">
            <a:clrChange>
              <a:clrFrom>
                <a:srgbClr val="FFFFFF"/>
              </a:clrFrom>
              <a:clrTo>
                <a:srgbClr val="FFFFFF">
                  <a:alpha val="0"/>
                </a:srgbClr>
              </a:clrTo>
            </a:clrChange>
          </a:blip>
          <a:srcRect t="29110" b="33320"/>
          <a:stretch/>
        </p:blipFill>
        <p:spPr>
          <a:xfrm>
            <a:off x="2376077" y="5088086"/>
            <a:ext cx="1054886" cy="276156"/>
          </a:xfrm>
          <a:prstGeom prst="rect">
            <a:avLst/>
          </a:prstGeom>
        </p:spPr>
      </p:pic>
      <p:sp>
        <p:nvSpPr>
          <p:cNvPr id="2" name="Rectangle 1">
            <a:extLst>
              <a:ext uri="{FF2B5EF4-FFF2-40B4-BE49-F238E27FC236}">
                <a16:creationId xmlns:a16="http://schemas.microsoft.com/office/drawing/2014/main" id="{DFE8AE29-1B43-861F-7B3F-40E13F25974D}"/>
              </a:ext>
            </a:extLst>
          </p:cNvPr>
          <p:cNvSpPr/>
          <p:nvPr/>
        </p:nvSpPr>
        <p:spPr>
          <a:xfrm>
            <a:off x="922167" y="4615436"/>
            <a:ext cx="1331514" cy="76469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14" name="Rectangle 13">
            <a:extLst>
              <a:ext uri="{FF2B5EF4-FFF2-40B4-BE49-F238E27FC236}">
                <a16:creationId xmlns:a16="http://schemas.microsoft.com/office/drawing/2014/main" id="{74BA86A9-9B33-E709-E3EA-9D128347D471}"/>
              </a:ext>
            </a:extLst>
          </p:cNvPr>
          <p:cNvSpPr/>
          <p:nvPr/>
        </p:nvSpPr>
        <p:spPr>
          <a:xfrm>
            <a:off x="3656060" y="4615436"/>
            <a:ext cx="1331514" cy="76469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15" name="Rectangle 14">
            <a:extLst>
              <a:ext uri="{FF2B5EF4-FFF2-40B4-BE49-F238E27FC236}">
                <a16:creationId xmlns:a16="http://schemas.microsoft.com/office/drawing/2014/main" id="{074894E6-78D5-9AC9-D35C-411D78EEAEE3}"/>
              </a:ext>
            </a:extLst>
          </p:cNvPr>
          <p:cNvSpPr/>
          <p:nvPr/>
        </p:nvSpPr>
        <p:spPr>
          <a:xfrm>
            <a:off x="5361706" y="4615436"/>
            <a:ext cx="1331514" cy="764695"/>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28" name="Rectangle 27">
            <a:extLst>
              <a:ext uri="{FF2B5EF4-FFF2-40B4-BE49-F238E27FC236}">
                <a16:creationId xmlns:a16="http://schemas.microsoft.com/office/drawing/2014/main" id="{BF860521-2612-4DE0-2267-FA9675F57E97}"/>
              </a:ext>
            </a:extLst>
          </p:cNvPr>
          <p:cNvSpPr/>
          <p:nvPr/>
        </p:nvSpPr>
        <p:spPr>
          <a:xfrm>
            <a:off x="9359145" y="4618367"/>
            <a:ext cx="1429856" cy="779811"/>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err="1"/>
          </a:p>
        </p:txBody>
      </p:sp>
      <p:sp>
        <p:nvSpPr>
          <p:cNvPr id="13" name="Rectangle 12">
            <a:extLst>
              <a:ext uri="{FF2B5EF4-FFF2-40B4-BE49-F238E27FC236}">
                <a16:creationId xmlns:a16="http://schemas.microsoft.com/office/drawing/2014/main" id="{E63227EA-773B-8495-52A0-3026E029F380}"/>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ED&amp;A </a:t>
            </a:r>
            <a:r>
              <a:rPr lang="en-US" sz="2400"/>
              <a:t>Data Sources</a:t>
            </a:r>
            <a:endParaRPr lang="en-US" sz="2400" kern="0"/>
          </a:p>
        </p:txBody>
      </p:sp>
      <p:sp>
        <p:nvSpPr>
          <p:cNvPr id="29" name="Rectangle 28">
            <a:extLst>
              <a:ext uri="{FF2B5EF4-FFF2-40B4-BE49-F238E27FC236}">
                <a16:creationId xmlns:a16="http://schemas.microsoft.com/office/drawing/2014/main" id="{F27BEAAC-0F24-E5AC-3E6A-FD3E341BB0C1}"/>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pic>
        <p:nvPicPr>
          <p:cNvPr id="33" name="Picture 4" descr="Oracle Hyperion Financial Management - Gestión Financiera - Qualita">
            <a:extLst>
              <a:ext uri="{FF2B5EF4-FFF2-40B4-BE49-F238E27FC236}">
                <a16:creationId xmlns:a16="http://schemas.microsoft.com/office/drawing/2014/main" id="{C025DD37-6B99-79DF-70FC-4B3888EF4DB2}"/>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125385" y="5725887"/>
            <a:ext cx="1180433" cy="350757"/>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B56EF9F0-BB79-D228-44EE-E27607BD2AA7}"/>
              </a:ext>
            </a:extLst>
          </p:cNvPr>
          <p:cNvSpPr txBox="1"/>
          <p:nvPr/>
        </p:nvSpPr>
        <p:spPr>
          <a:xfrm>
            <a:off x="2027190" y="5985551"/>
            <a:ext cx="1400645" cy="338554"/>
          </a:xfrm>
          <a:prstGeom prst="rect">
            <a:avLst/>
          </a:prstGeom>
          <a:noFill/>
        </p:spPr>
        <p:txBody>
          <a:bodyPr wrap="square" rtlCol="0">
            <a:spAutoFit/>
          </a:bodyPr>
          <a:lstStyle/>
          <a:p>
            <a:pPr algn="ctr"/>
            <a:r>
              <a:rPr lang="en-US" sz="900" b="1"/>
              <a:t>Hyperion Cubes </a:t>
            </a:r>
          </a:p>
          <a:p>
            <a:pPr algn="ctr"/>
            <a:r>
              <a:rPr lang="en-US" sz="700" b="1"/>
              <a:t>(PBF)</a:t>
            </a:r>
            <a:endParaRPr lang="en-US" sz="900" b="1"/>
          </a:p>
        </p:txBody>
      </p:sp>
      <p:sp>
        <p:nvSpPr>
          <p:cNvPr id="3" name="TextBox 2">
            <a:extLst>
              <a:ext uri="{FF2B5EF4-FFF2-40B4-BE49-F238E27FC236}">
                <a16:creationId xmlns:a16="http://schemas.microsoft.com/office/drawing/2014/main" id="{20CBFAD4-0BDF-9475-502F-1A7F176F7F46}"/>
              </a:ext>
            </a:extLst>
          </p:cNvPr>
          <p:cNvSpPr txBox="1"/>
          <p:nvPr/>
        </p:nvSpPr>
        <p:spPr>
          <a:xfrm>
            <a:off x="9072281" y="6179628"/>
            <a:ext cx="2010191" cy="369332"/>
          </a:xfrm>
          <a:prstGeom prst="rect">
            <a:avLst/>
          </a:prstGeom>
          <a:noFill/>
        </p:spPr>
        <p:txBody>
          <a:bodyPr wrap="square" rtlCol="0">
            <a:spAutoFit/>
          </a:bodyPr>
          <a:lstStyle/>
          <a:p>
            <a:r>
              <a:rPr lang="en-GB" sz="900">
                <a:solidFill>
                  <a:schemeClr val="tx2"/>
                </a:solidFill>
              </a:rPr>
              <a:t>*Data coming from Workday is </a:t>
            </a:r>
            <a:r>
              <a:rPr lang="en-GB" sz="900" b="1">
                <a:solidFill>
                  <a:schemeClr val="tx2"/>
                </a:solidFill>
              </a:rPr>
              <a:t>manually extracted by partners.</a:t>
            </a:r>
          </a:p>
        </p:txBody>
      </p:sp>
    </p:spTree>
    <p:extLst>
      <p:ext uri="{BB962C8B-B14F-4D97-AF65-F5344CB8AC3E}">
        <p14:creationId xmlns:p14="http://schemas.microsoft.com/office/powerpoint/2010/main" val="45244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5B249BA-954E-43DA-94E9-E6B2DCB3EB76}"/>
              </a:ext>
            </a:extLst>
          </p:cNvPr>
          <p:cNvGraphicFramePr>
            <a:graphicFrameLocks noChangeAspect="1"/>
          </p:cNvGraphicFramePr>
          <p:nvPr>
            <p:custDataLst>
              <p:tags r:id="rId1"/>
            </p:custDataLst>
            <p:extLst>
              <p:ext uri="{D42A27DB-BD31-4B8C-83A1-F6EECF244321}">
                <p14:modId xmlns:p14="http://schemas.microsoft.com/office/powerpoint/2010/main" val="2547383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45B249BA-954E-43DA-94E9-E6B2DCB3EB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D1E964D8-1897-2AF7-4718-2E570192EA71}"/>
              </a:ext>
            </a:extLst>
          </p:cNvPr>
          <p:cNvSpPr/>
          <p:nvPr/>
        </p:nvSpPr>
        <p:spPr>
          <a:xfrm>
            <a:off x="1340374" y="2295401"/>
            <a:ext cx="3603439" cy="1505620"/>
          </a:xfrm>
          <a:prstGeom prst="rect">
            <a:avLst/>
          </a:prstGeom>
        </p:spPr>
        <p:txBody>
          <a:bodyPr wrap="square">
            <a:noAutofit/>
          </a:bodyPr>
          <a:lstStyle/>
          <a:p>
            <a:pPr>
              <a:spcAft>
                <a:spcPts val="1800"/>
              </a:spcAft>
              <a:tabLst>
                <a:tab pos="4283075" algn="l"/>
              </a:tabLst>
            </a:pPr>
            <a:r>
              <a:rPr lang="en-US" sz="2000" b="1">
                <a:ea typeface="Noto Sans" panose="020B0502040504020204" pitchFamily="34"/>
                <a:cs typeface="Noto Sans" panose="020B0502040504020204" pitchFamily="34"/>
              </a:rPr>
              <a:t>Initiatives in Production</a:t>
            </a:r>
          </a:p>
          <a:p>
            <a:pPr>
              <a:spcAft>
                <a:spcPts val="600"/>
              </a:spcAft>
            </a:pPr>
            <a:r>
              <a:rPr lang="en-GB" sz="1400">
                <a:solidFill>
                  <a:srgbClr val="000000"/>
                </a:solidFill>
              </a:rPr>
              <a:t>During 2023, ED&amp;A has delivered </a:t>
            </a:r>
            <a:r>
              <a:rPr lang="en-GB" sz="1400" b="1">
                <a:solidFill>
                  <a:schemeClr val="accent1"/>
                </a:solidFill>
              </a:rPr>
              <a:t>8 overall initiatives</a:t>
            </a:r>
            <a:r>
              <a:rPr lang="en-GB" sz="1400">
                <a:solidFill>
                  <a:srgbClr val="000000"/>
                </a:solidFill>
              </a:rPr>
              <a:t>, each of them including several deliverables. </a:t>
            </a:r>
          </a:p>
        </p:txBody>
      </p:sp>
      <p:cxnSp>
        <p:nvCxnSpPr>
          <p:cNvPr id="3" name="Straight Connector 2">
            <a:extLst>
              <a:ext uri="{FF2B5EF4-FFF2-40B4-BE49-F238E27FC236}">
                <a16:creationId xmlns:a16="http://schemas.microsoft.com/office/drawing/2014/main" id="{DA0E00AE-E00C-D438-6455-40597BAF8DE6}"/>
              </a:ext>
            </a:extLst>
          </p:cNvPr>
          <p:cNvCxnSpPr>
            <a:cxnSpLocks/>
          </p:cNvCxnSpPr>
          <p:nvPr/>
        </p:nvCxnSpPr>
        <p:spPr>
          <a:xfrm>
            <a:off x="1461485" y="2753033"/>
            <a:ext cx="3418496" cy="0"/>
          </a:xfrm>
          <a:prstGeom prst="line">
            <a:avLst/>
          </a:prstGeom>
          <a:ln w="38100" cap="rnd">
            <a:solidFill>
              <a:schemeClr val="accent1"/>
            </a:solidFill>
            <a:round/>
            <a:tailEnd type="non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AF3DA203-2A32-9C31-A832-02175B6396DE}"/>
              </a:ext>
            </a:extLst>
          </p:cNvPr>
          <p:cNvSpPr/>
          <p:nvPr/>
        </p:nvSpPr>
        <p:spPr>
          <a:xfrm>
            <a:off x="1340374" y="1648645"/>
            <a:ext cx="1754331" cy="769441"/>
          </a:xfrm>
          <a:prstGeom prst="rect">
            <a:avLst/>
          </a:prstGeom>
        </p:spPr>
        <p:txBody>
          <a:bodyPr wrap="square">
            <a:spAutoFit/>
          </a:bodyPr>
          <a:lstStyle/>
          <a:p>
            <a:pPr>
              <a:spcAft>
                <a:spcPts val="1800"/>
              </a:spcAft>
              <a:tabLst>
                <a:tab pos="4283075" algn="l"/>
              </a:tabLst>
            </a:pPr>
            <a:r>
              <a:rPr lang="en-US" sz="4400" b="1" spc="-150">
                <a:solidFill>
                  <a:schemeClr val="accent1"/>
                </a:solidFill>
                <a:ea typeface="Noto Sans" panose="020B0502040504020204" pitchFamily="34"/>
              </a:rPr>
              <a:t>8</a:t>
            </a:r>
            <a:endParaRPr lang="en-GB" sz="3200">
              <a:solidFill>
                <a:schemeClr val="accent1"/>
              </a:solidFill>
            </a:endParaRPr>
          </a:p>
        </p:txBody>
      </p:sp>
      <p:sp>
        <p:nvSpPr>
          <p:cNvPr id="5" name="Rectangle 4">
            <a:extLst>
              <a:ext uri="{FF2B5EF4-FFF2-40B4-BE49-F238E27FC236}">
                <a16:creationId xmlns:a16="http://schemas.microsoft.com/office/drawing/2014/main" id="{AAEA4564-A6BA-83B1-A3AD-5B2EDCDF6551}"/>
              </a:ext>
            </a:extLst>
          </p:cNvPr>
          <p:cNvSpPr/>
          <p:nvPr/>
        </p:nvSpPr>
        <p:spPr>
          <a:xfrm>
            <a:off x="6185418" y="4648161"/>
            <a:ext cx="3603439" cy="1505620"/>
          </a:xfrm>
          <a:prstGeom prst="rect">
            <a:avLst/>
          </a:prstGeom>
        </p:spPr>
        <p:txBody>
          <a:bodyPr wrap="square">
            <a:noAutofit/>
          </a:bodyPr>
          <a:lstStyle/>
          <a:p>
            <a:pPr>
              <a:spcAft>
                <a:spcPts val="1800"/>
              </a:spcAft>
              <a:tabLst>
                <a:tab pos="4283075" algn="l"/>
              </a:tabLst>
            </a:pPr>
            <a:r>
              <a:rPr lang="en-US" sz="2000" b="1">
                <a:ea typeface="Noto Sans" panose="020B0502040504020204" pitchFamily="34"/>
                <a:cs typeface="Noto Sans" panose="020B0502040504020204" pitchFamily="34"/>
              </a:rPr>
              <a:t>YoY Rev Growth</a:t>
            </a:r>
          </a:p>
          <a:p>
            <a:pPr>
              <a:spcAft>
                <a:spcPts val="600"/>
              </a:spcAft>
            </a:pPr>
            <a:r>
              <a:rPr lang="en-GB" sz="1400">
                <a:solidFill>
                  <a:srgbClr val="000000"/>
                </a:solidFill>
              </a:rPr>
              <a:t>All Dashboards delivered by ED&amp;A and actively in use have seen an </a:t>
            </a:r>
            <a:r>
              <a:rPr lang="en-GB" sz="1400" b="1">
                <a:solidFill>
                  <a:schemeClr val="accent1"/>
                </a:solidFill>
              </a:rPr>
              <a:t>increase in Revenue</a:t>
            </a:r>
            <a:r>
              <a:rPr lang="en-GB" sz="1400">
                <a:solidFill>
                  <a:srgbClr val="000000"/>
                </a:solidFill>
              </a:rPr>
              <a:t> compared to prior year results.</a:t>
            </a:r>
          </a:p>
        </p:txBody>
      </p:sp>
      <p:cxnSp>
        <p:nvCxnSpPr>
          <p:cNvPr id="7" name="Straight Connector 6">
            <a:extLst>
              <a:ext uri="{FF2B5EF4-FFF2-40B4-BE49-F238E27FC236}">
                <a16:creationId xmlns:a16="http://schemas.microsoft.com/office/drawing/2014/main" id="{D229BFA8-7D87-B4BA-7CE4-91E4AC1B921D}"/>
              </a:ext>
            </a:extLst>
          </p:cNvPr>
          <p:cNvCxnSpPr>
            <a:cxnSpLocks/>
          </p:cNvCxnSpPr>
          <p:nvPr/>
        </p:nvCxnSpPr>
        <p:spPr>
          <a:xfrm>
            <a:off x="6306529" y="5105793"/>
            <a:ext cx="3418496" cy="0"/>
          </a:xfrm>
          <a:prstGeom prst="line">
            <a:avLst/>
          </a:prstGeom>
          <a:ln w="38100" cap="rnd">
            <a:solidFill>
              <a:schemeClr val="accent1"/>
            </a:solidFill>
            <a:round/>
            <a:tailEnd type="non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3EDF710-7989-9886-9E0E-79BC8D44AAE7}"/>
              </a:ext>
            </a:extLst>
          </p:cNvPr>
          <p:cNvSpPr/>
          <p:nvPr/>
        </p:nvSpPr>
        <p:spPr>
          <a:xfrm>
            <a:off x="6185418" y="4001405"/>
            <a:ext cx="2198770" cy="769441"/>
          </a:xfrm>
          <a:prstGeom prst="rect">
            <a:avLst/>
          </a:prstGeom>
        </p:spPr>
        <p:txBody>
          <a:bodyPr wrap="square" lIns="91440" tIns="45720" rIns="91440" bIns="45720" anchor="t">
            <a:spAutoFit/>
          </a:bodyPr>
          <a:lstStyle/>
          <a:p>
            <a:pPr>
              <a:spcAft>
                <a:spcPts val="1800"/>
              </a:spcAft>
              <a:tabLst>
                <a:tab pos="4283075" algn="l"/>
              </a:tabLst>
            </a:pPr>
            <a:r>
              <a:rPr lang="en-US" sz="4400" b="1" spc="-150">
                <a:solidFill>
                  <a:schemeClr val="accent1"/>
                </a:solidFill>
                <a:ea typeface="Noto Sans"/>
              </a:rPr>
              <a:t>$318M</a:t>
            </a:r>
            <a:endParaRPr lang="en-GB" sz="3200">
              <a:solidFill>
                <a:schemeClr val="accent1"/>
              </a:solidFill>
            </a:endParaRPr>
          </a:p>
        </p:txBody>
      </p:sp>
      <p:sp>
        <p:nvSpPr>
          <p:cNvPr id="9" name="Rectangle 8">
            <a:extLst>
              <a:ext uri="{FF2B5EF4-FFF2-40B4-BE49-F238E27FC236}">
                <a16:creationId xmlns:a16="http://schemas.microsoft.com/office/drawing/2014/main" id="{AA068413-A189-2BC1-54CE-123F020D7FBC}"/>
              </a:ext>
            </a:extLst>
          </p:cNvPr>
          <p:cNvSpPr/>
          <p:nvPr/>
        </p:nvSpPr>
        <p:spPr>
          <a:xfrm>
            <a:off x="6185418" y="2256471"/>
            <a:ext cx="3539607" cy="1505620"/>
          </a:xfrm>
          <a:prstGeom prst="rect">
            <a:avLst/>
          </a:prstGeom>
        </p:spPr>
        <p:txBody>
          <a:bodyPr wrap="square" lIns="91440" tIns="45720" rIns="91440" bIns="45720" anchor="t">
            <a:noAutofit/>
          </a:bodyPr>
          <a:lstStyle/>
          <a:p>
            <a:pPr>
              <a:spcAft>
                <a:spcPts val="1800"/>
              </a:spcAft>
              <a:tabLst>
                <a:tab pos="4283075" algn="l"/>
              </a:tabLst>
            </a:pPr>
            <a:r>
              <a:rPr lang="en-US" sz="2000" b="1">
                <a:ea typeface="Noto Sans"/>
                <a:cs typeface="Noto Sans"/>
              </a:rPr>
              <a:t>Total views</a:t>
            </a:r>
          </a:p>
          <a:p>
            <a:pPr>
              <a:spcAft>
                <a:spcPts val="600"/>
              </a:spcAft>
            </a:pPr>
            <a:r>
              <a:rPr lang="en-GB" sz="1400">
                <a:solidFill>
                  <a:srgbClr val="000000"/>
                </a:solidFill>
              </a:rPr>
              <a:t>ED&amp;A has delivered </a:t>
            </a:r>
            <a:r>
              <a:rPr lang="en-GB" sz="1400" b="1">
                <a:solidFill>
                  <a:schemeClr val="accent1"/>
                </a:solidFill>
              </a:rPr>
              <a:t>10 Reporting Dashboards </a:t>
            </a:r>
            <a:r>
              <a:rPr lang="en-GB" sz="1400">
                <a:solidFill>
                  <a:srgbClr val="000000"/>
                </a:solidFill>
              </a:rPr>
              <a:t>across IQVIA BUs. </a:t>
            </a:r>
          </a:p>
          <a:p>
            <a:pPr>
              <a:spcAft>
                <a:spcPts val="600"/>
              </a:spcAft>
            </a:pPr>
            <a:r>
              <a:rPr lang="en-GB" sz="1400" b="1">
                <a:solidFill>
                  <a:schemeClr val="accent1"/>
                </a:solidFill>
              </a:rPr>
              <a:t>Individualised mails</a:t>
            </a:r>
            <a:r>
              <a:rPr lang="en-GB" sz="1400">
                <a:solidFill>
                  <a:srgbClr val="000000"/>
                </a:solidFill>
              </a:rPr>
              <a:t> delivered to 14 PICs on biweekly base. </a:t>
            </a:r>
            <a:endParaRPr lang="en-GB" sz="1400">
              <a:solidFill>
                <a:srgbClr val="000000"/>
              </a:solidFill>
              <a:cs typeface="Arial"/>
            </a:endParaRPr>
          </a:p>
        </p:txBody>
      </p:sp>
      <p:cxnSp>
        <p:nvCxnSpPr>
          <p:cNvPr id="10" name="Straight Connector 9">
            <a:extLst>
              <a:ext uri="{FF2B5EF4-FFF2-40B4-BE49-F238E27FC236}">
                <a16:creationId xmlns:a16="http://schemas.microsoft.com/office/drawing/2014/main" id="{A42859E6-D03B-3760-328D-730C103CF8D6}"/>
              </a:ext>
            </a:extLst>
          </p:cNvPr>
          <p:cNvCxnSpPr>
            <a:cxnSpLocks/>
          </p:cNvCxnSpPr>
          <p:nvPr/>
        </p:nvCxnSpPr>
        <p:spPr>
          <a:xfrm>
            <a:off x="6306529" y="2714103"/>
            <a:ext cx="3418496" cy="0"/>
          </a:xfrm>
          <a:prstGeom prst="line">
            <a:avLst/>
          </a:prstGeom>
          <a:ln w="38100" cap="rnd">
            <a:solidFill>
              <a:schemeClr val="accent1"/>
            </a:solidFill>
            <a:round/>
            <a:tailEnd type="non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4BC70DD-B5A6-836C-4536-DEFAAA4FFB86}"/>
              </a:ext>
            </a:extLst>
          </p:cNvPr>
          <p:cNvSpPr/>
          <p:nvPr/>
        </p:nvSpPr>
        <p:spPr>
          <a:xfrm>
            <a:off x="6185418" y="1609715"/>
            <a:ext cx="1754331" cy="769441"/>
          </a:xfrm>
          <a:prstGeom prst="rect">
            <a:avLst/>
          </a:prstGeom>
        </p:spPr>
        <p:txBody>
          <a:bodyPr wrap="square" lIns="91440" tIns="45720" rIns="91440" bIns="45720" anchor="t">
            <a:spAutoFit/>
          </a:bodyPr>
          <a:lstStyle/>
          <a:p>
            <a:pPr>
              <a:spcAft>
                <a:spcPts val="1800"/>
              </a:spcAft>
              <a:tabLst>
                <a:tab pos="4283075" algn="l"/>
              </a:tabLst>
            </a:pPr>
            <a:r>
              <a:rPr lang="en-US" sz="4400" b="1" spc="-150">
                <a:solidFill>
                  <a:schemeClr val="accent1"/>
                </a:solidFill>
                <a:ea typeface="Noto Sans"/>
                <a:cs typeface="Noto Sans"/>
              </a:rPr>
              <a:t>6.8K</a:t>
            </a:r>
            <a:endParaRPr lang="en-GB" sz="3200">
              <a:solidFill>
                <a:schemeClr val="accent1"/>
              </a:solidFill>
            </a:endParaRPr>
          </a:p>
        </p:txBody>
      </p:sp>
      <p:sp>
        <p:nvSpPr>
          <p:cNvPr id="15" name="Rectangle 14">
            <a:extLst>
              <a:ext uri="{FF2B5EF4-FFF2-40B4-BE49-F238E27FC236}">
                <a16:creationId xmlns:a16="http://schemas.microsoft.com/office/drawing/2014/main" id="{D52C714B-1F95-098A-978A-CE0D71F600B4}"/>
              </a:ext>
            </a:extLst>
          </p:cNvPr>
          <p:cNvSpPr/>
          <p:nvPr/>
        </p:nvSpPr>
        <p:spPr>
          <a:xfrm>
            <a:off x="1340374" y="4648151"/>
            <a:ext cx="3603439" cy="1505620"/>
          </a:xfrm>
          <a:prstGeom prst="rect">
            <a:avLst/>
          </a:prstGeom>
        </p:spPr>
        <p:txBody>
          <a:bodyPr wrap="square" lIns="91440" tIns="45720" rIns="91440" bIns="45720" anchor="t">
            <a:noAutofit/>
          </a:bodyPr>
          <a:lstStyle/>
          <a:p>
            <a:pPr>
              <a:spcAft>
                <a:spcPts val="1800"/>
              </a:spcAft>
              <a:tabLst>
                <a:tab pos="4283075" algn="l"/>
              </a:tabLst>
            </a:pPr>
            <a:r>
              <a:rPr lang="en-US" sz="2000" b="1">
                <a:ea typeface="Noto Sans"/>
                <a:cs typeface="Noto Sans"/>
              </a:rPr>
              <a:t>Unique Users</a:t>
            </a:r>
          </a:p>
          <a:p>
            <a:pPr>
              <a:spcAft>
                <a:spcPts val="600"/>
              </a:spcAft>
            </a:pPr>
            <a:r>
              <a:rPr lang="en-GB" sz="1400">
                <a:solidFill>
                  <a:srgbClr val="000000"/>
                </a:solidFill>
              </a:rPr>
              <a:t>Active Dashboard users.</a:t>
            </a:r>
            <a:endParaRPr lang="en-GB" sz="1400">
              <a:solidFill>
                <a:srgbClr val="000000"/>
              </a:solidFill>
              <a:cs typeface="Arial"/>
            </a:endParaRPr>
          </a:p>
          <a:p>
            <a:pPr>
              <a:spcAft>
                <a:spcPts val="600"/>
              </a:spcAft>
            </a:pPr>
            <a:r>
              <a:rPr lang="en-GB" sz="1400">
                <a:solidFill>
                  <a:srgbClr val="000000"/>
                </a:solidFill>
              </a:rPr>
              <a:t>Additional </a:t>
            </a:r>
            <a:r>
              <a:rPr lang="en-GB" sz="1400" b="1">
                <a:solidFill>
                  <a:schemeClr val="accent1"/>
                </a:solidFill>
              </a:rPr>
              <a:t>+260 users </a:t>
            </a:r>
            <a:r>
              <a:rPr lang="en-GB" sz="1400">
                <a:solidFill>
                  <a:srgbClr val="000000"/>
                </a:solidFill>
              </a:rPr>
              <a:t>added for Launch Revenue Tracker (10/30 go-live)</a:t>
            </a:r>
            <a:endParaRPr lang="en-GB" sz="1400">
              <a:solidFill>
                <a:srgbClr val="000000"/>
              </a:solidFill>
              <a:cs typeface="Arial"/>
            </a:endParaRPr>
          </a:p>
        </p:txBody>
      </p:sp>
      <p:cxnSp>
        <p:nvCxnSpPr>
          <p:cNvPr id="16" name="Straight Connector 15">
            <a:extLst>
              <a:ext uri="{FF2B5EF4-FFF2-40B4-BE49-F238E27FC236}">
                <a16:creationId xmlns:a16="http://schemas.microsoft.com/office/drawing/2014/main" id="{F29DD773-2A4D-97AE-C354-C89205780EA6}"/>
              </a:ext>
            </a:extLst>
          </p:cNvPr>
          <p:cNvCxnSpPr>
            <a:cxnSpLocks/>
          </p:cNvCxnSpPr>
          <p:nvPr/>
        </p:nvCxnSpPr>
        <p:spPr>
          <a:xfrm>
            <a:off x="1461485" y="5105783"/>
            <a:ext cx="3418496" cy="0"/>
          </a:xfrm>
          <a:prstGeom prst="line">
            <a:avLst/>
          </a:prstGeom>
          <a:ln w="38100" cap="rnd">
            <a:solidFill>
              <a:schemeClr val="accent1"/>
            </a:solidFill>
            <a:round/>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1EE9917-D7D8-4730-1C29-9E0652DDD4EC}"/>
              </a:ext>
            </a:extLst>
          </p:cNvPr>
          <p:cNvSpPr/>
          <p:nvPr/>
        </p:nvSpPr>
        <p:spPr>
          <a:xfrm>
            <a:off x="1340374" y="4001395"/>
            <a:ext cx="1754331" cy="769441"/>
          </a:xfrm>
          <a:prstGeom prst="rect">
            <a:avLst/>
          </a:prstGeom>
        </p:spPr>
        <p:txBody>
          <a:bodyPr wrap="square">
            <a:spAutoFit/>
          </a:bodyPr>
          <a:lstStyle/>
          <a:p>
            <a:pPr>
              <a:spcAft>
                <a:spcPts val="1800"/>
              </a:spcAft>
              <a:tabLst>
                <a:tab pos="4283075" algn="l"/>
              </a:tabLst>
            </a:pPr>
            <a:r>
              <a:rPr lang="en-US" sz="4400" b="1" spc="-150">
                <a:solidFill>
                  <a:schemeClr val="accent1"/>
                </a:solidFill>
                <a:ea typeface="Noto Sans" panose="020B0502040504020204" pitchFamily="34"/>
                <a:cs typeface="Noto Sans" panose="020B0502040504020204" pitchFamily="34"/>
              </a:rPr>
              <a:t>444</a:t>
            </a:r>
            <a:endParaRPr lang="en-GB" sz="3200">
              <a:solidFill>
                <a:schemeClr val="accent1"/>
              </a:solidFill>
            </a:endParaRPr>
          </a:p>
        </p:txBody>
      </p:sp>
      <p:pic>
        <p:nvPicPr>
          <p:cNvPr id="27" name="Graphic 26">
            <a:extLst>
              <a:ext uri="{FF2B5EF4-FFF2-40B4-BE49-F238E27FC236}">
                <a16:creationId xmlns:a16="http://schemas.microsoft.com/office/drawing/2014/main" id="{CD201609-6010-2981-E3C4-23B8C74A6D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31467" y="1714062"/>
            <a:ext cx="936000" cy="936000"/>
          </a:xfrm>
          <a:prstGeom prst="rect">
            <a:avLst/>
          </a:prstGeom>
        </p:spPr>
      </p:pic>
      <p:pic>
        <p:nvPicPr>
          <p:cNvPr id="28" name="Graphic 27">
            <a:extLst>
              <a:ext uri="{FF2B5EF4-FFF2-40B4-BE49-F238E27FC236}">
                <a16:creationId xmlns:a16="http://schemas.microsoft.com/office/drawing/2014/main" id="{356E355D-C2FC-863B-15A0-DCF9DE3AB76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0765" y="1663983"/>
            <a:ext cx="936000" cy="936000"/>
          </a:xfrm>
          <a:prstGeom prst="rect">
            <a:avLst/>
          </a:prstGeom>
        </p:spPr>
      </p:pic>
      <p:pic>
        <p:nvPicPr>
          <p:cNvPr id="29" name="Graphic 28">
            <a:extLst>
              <a:ext uri="{FF2B5EF4-FFF2-40B4-BE49-F238E27FC236}">
                <a16:creationId xmlns:a16="http://schemas.microsoft.com/office/drawing/2014/main" id="{3C05FB93-000E-EE4D-5642-6534E18315C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3981" y="4055663"/>
            <a:ext cx="936000" cy="936000"/>
          </a:xfrm>
          <a:prstGeom prst="rect">
            <a:avLst/>
          </a:prstGeom>
        </p:spPr>
      </p:pic>
      <p:pic>
        <p:nvPicPr>
          <p:cNvPr id="30" name="Graphic 29">
            <a:extLst>
              <a:ext uri="{FF2B5EF4-FFF2-40B4-BE49-F238E27FC236}">
                <a16:creationId xmlns:a16="http://schemas.microsoft.com/office/drawing/2014/main" id="{4B0F53CE-FC79-0C81-1A09-A2F63A0BBA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857485" y="4072359"/>
            <a:ext cx="936000" cy="936000"/>
          </a:xfrm>
          <a:prstGeom prst="rect">
            <a:avLst/>
          </a:prstGeom>
        </p:spPr>
      </p:pic>
      <p:sp>
        <p:nvSpPr>
          <p:cNvPr id="22" name="Rectangle 21">
            <a:extLst>
              <a:ext uri="{FF2B5EF4-FFF2-40B4-BE49-F238E27FC236}">
                <a16:creationId xmlns:a16="http://schemas.microsoft.com/office/drawing/2014/main" id="{62F8E40F-2CB8-9793-F79C-9E7A2FF63BEC}"/>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s-ES" sz="2400"/>
              <a:t>ED&amp;A </a:t>
            </a:r>
            <a:r>
              <a:rPr lang="en-US" sz="2400"/>
              <a:t>Results</a:t>
            </a:r>
            <a:endParaRPr lang="en-US" sz="2400" kern="0"/>
          </a:p>
        </p:txBody>
      </p:sp>
      <p:sp>
        <p:nvSpPr>
          <p:cNvPr id="25" name="Rectangle 24">
            <a:extLst>
              <a:ext uri="{FF2B5EF4-FFF2-40B4-BE49-F238E27FC236}">
                <a16:creationId xmlns:a16="http://schemas.microsoft.com/office/drawing/2014/main" id="{A0874867-CB1F-20A2-ABC2-3284D740EF02}"/>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31" name="Rectangle 30">
            <a:extLst>
              <a:ext uri="{FF2B5EF4-FFF2-40B4-BE49-F238E27FC236}">
                <a16:creationId xmlns:a16="http://schemas.microsoft.com/office/drawing/2014/main" id="{2D23B610-801B-9095-F8F4-AB5C5004609E}"/>
              </a:ext>
            </a:extLst>
          </p:cNvPr>
          <p:cNvSpPr/>
          <p:nvPr/>
        </p:nvSpPr>
        <p:spPr>
          <a:xfrm>
            <a:off x="3023998" y="1220294"/>
            <a:ext cx="7929610" cy="311024"/>
          </a:xfrm>
          <a:prstGeom prst="rect">
            <a:avLst/>
          </a:prstGeom>
          <a:solidFill>
            <a:schemeClr val="accent1">
              <a:lumMod val="20000"/>
              <a:lumOff val="80000"/>
            </a:schemeClr>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endParaRPr lang="es-ES" sz="1600">
              <a:solidFill>
                <a:schemeClr val="accent5">
                  <a:lumMod val="75000"/>
                </a:schemeClr>
              </a:solidFill>
            </a:endParaRPr>
          </a:p>
        </p:txBody>
      </p:sp>
    </p:spTree>
    <p:extLst>
      <p:ext uri="{BB962C8B-B14F-4D97-AF65-F5344CB8AC3E}">
        <p14:creationId xmlns:p14="http://schemas.microsoft.com/office/powerpoint/2010/main" val="942417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FF35952B-7D58-4000-B955-05395328737C}"/>
              </a:ext>
            </a:extLst>
          </p:cNvPr>
          <p:cNvGraphicFramePr>
            <a:graphicFrameLocks noChangeAspect="1"/>
          </p:cNvGraphicFramePr>
          <p:nvPr>
            <p:custDataLst>
              <p:tags r:id="rId1"/>
            </p:custDataLst>
            <p:extLst>
              <p:ext uri="{D42A27DB-BD31-4B8C-83A1-F6EECF244321}">
                <p14:modId xmlns:p14="http://schemas.microsoft.com/office/powerpoint/2010/main" val="38095280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6" progId="TCLayout.ActiveDocument.1">
                  <p:embed/>
                </p:oleObj>
              </mc:Choice>
              <mc:Fallback>
                <p:oleObj name="think-cell Slide" r:id="rId3" imgW="395" imgH="396" progId="TCLayout.ActiveDocument.1">
                  <p:embed/>
                  <p:pic>
                    <p:nvPicPr>
                      <p:cNvPr id="2" name="Object 1" hidden="1">
                        <a:extLst>
                          <a:ext uri="{FF2B5EF4-FFF2-40B4-BE49-F238E27FC236}">
                            <a16:creationId xmlns:a16="http://schemas.microsoft.com/office/drawing/2014/main" id="{FF35952B-7D58-4000-B955-05395328737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CB5D5DA1-DACE-4236-B2A5-D674B23E4F3E}"/>
              </a:ext>
            </a:extLst>
          </p:cNvPr>
          <p:cNvSpPr>
            <a:spLocks noGrp="1"/>
          </p:cNvSpPr>
          <p:nvPr>
            <p:ph type="ctrTitle"/>
          </p:nvPr>
        </p:nvSpPr>
        <p:spPr/>
        <p:txBody>
          <a:bodyPr vert="horz"/>
          <a:lstStyle/>
          <a:p>
            <a:r>
              <a:rPr lang="en-US"/>
              <a:t>ED&amp;A</a:t>
            </a:r>
          </a:p>
        </p:txBody>
      </p:sp>
      <p:sp>
        <p:nvSpPr>
          <p:cNvPr id="9" name="Text Placeholder 8">
            <a:extLst>
              <a:ext uri="{FF2B5EF4-FFF2-40B4-BE49-F238E27FC236}">
                <a16:creationId xmlns:a16="http://schemas.microsoft.com/office/drawing/2014/main" id="{6E939B1C-B629-486C-A94D-A6F4822083C0}"/>
              </a:ext>
            </a:extLst>
          </p:cNvPr>
          <p:cNvSpPr>
            <a:spLocks noGrp="1"/>
          </p:cNvSpPr>
          <p:nvPr>
            <p:ph type="body" sz="quarter" idx="10"/>
          </p:nvPr>
        </p:nvSpPr>
        <p:spPr/>
        <p:txBody>
          <a:bodyPr/>
          <a:lstStyle/>
          <a:p>
            <a:r>
              <a:rPr lang="en-US">
                <a:solidFill>
                  <a:schemeClr val="accent1"/>
                </a:solidFill>
              </a:rPr>
              <a:t>Go To Market Projects</a:t>
            </a:r>
          </a:p>
        </p:txBody>
      </p:sp>
      <p:sp>
        <p:nvSpPr>
          <p:cNvPr id="7" name="Subtitle 3">
            <a:extLst>
              <a:ext uri="{FF2B5EF4-FFF2-40B4-BE49-F238E27FC236}">
                <a16:creationId xmlns:a16="http://schemas.microsoft.com/office/drawing/2014/main" id="{38B849EC-15CF-4C0A-8979-2C9F48437EC5}"/>
              </a:ext>
            </a:extLst>
          </p:cNvPr>
          <p:cNvSpPr>
            <a:spLocks noGrp="1"/>
          </p:cNvSpPr>
          <p:nvPr>
            <p:ph type="subTitle" idx="1"/>
          </p:nvPr>
        </p:nvSpPr>
        <p:spPr>
          <a:xfrm>
            <a:off x="742950" y="5518150"/>
            <a:ext cx="6350000" cy="669925"/>
          </a:xfrm>
        </p:spPr>
        <p:txBody>
          <a:bodyPr/>
          <a:lstStyle/>
          <a:p>
            <a:r>
              <a:rPr lang="en-US"/>
              <a:t>2023</a:t>
            </a:r>
          </a:p>
        </p:txBody>
      </p:sp>
    </p:spTree>
    <p:extLst>
      <p:ext uri="{BB962C8B-B14F-4D97-AF65-F5344CB8AC3E}">
        <p14:creationId xmlns:p14="http://schemas.microsoft.com/office/powerpoint/2010/main" val="426960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8" name="Isosceles Triangle 57">
            <a:extLst>
              <a:ext uri="{FF2B5EF4-FFF2-40B4-BE49-F238E27FC236}">
                <a16:creationId xmlns:a16="http://schemas.microsoft.com/office/drawing/2014/main" id="{576129B0-79C2-2563-22D5-9B639DC78AD6}"/>
              </a:ext>
            </a:extLst>
          </p:cNvPr>
          <p:cNvSpPr/>
          <p:nvPr/>
        </p:nvSpPr>
        <p:spPr>
          <a:xfrm rot="5400000">
            <a:off x="4428194" y="3634523"/>
            <a:ext cx="621437" cy="271332"/>
          </a:xfrm>
          <a:prstGeom prst="triangle">
            <a:avLst/>
          </a:prstGeom>
          <a:solidFill>
            <a:schemeClr val="bg2">
              <a:lumMod val="25000"/>
            </a:schemeClr>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1" name="TextBox 50">
            <a:extLst>
              <a:ext uri="{FF2B5EF4-FFF2-40B4-BE49-F238E27FC236}">
                <a16:creationId xmlns:a16="http://schemas.microsoft.com/office/drawing/2014/main" id="{B26C732C-7D1C-4D68-898A-5D6CC14B2C42}"/>
              </a:ext>
            </a:extLst>
          </p:cNvPr>
          <p:cNvSpPr txBox="1"/>
          <p:nvPr/>
        </p:nvSpPr>
        <p:spPr>
          <a:xfrm>
            <a:off x="618745" y="2518940"/>
            <a:ext cx="3600000" cy="2370479"/>
          </a:xfrm>
          <a:prstGeom prst="roundRect">
            <a:avLst>
              <a:gd name="adj" fmla="val 6898"/>
            </a:avLst>
          </a:prstGeom>
          <a:solidFill>
            <a:schemeClr val="bg2">
              <a:lumMod val="25000"/>
            </a:schemeClr>
          </a:solidFill>
          <a:ln>
            <a:noFill/>
          </a:ln>
        </p:spPr>
        <p:txBody>
          <a:bodyPr vert="horz" wrap="square" lIns="91440" tIns="91440" rIns="91440" bIns="45720" numCol="1" rtlCol="0" anchor="ctr" anchorCtr="0" compatLnSpc="1">
            <a:prstTxWarp prst="textNoShape">
              <a:avLst/>
            </a:prstTxWarp>
            <a:noAutofit/>
          </a:bodyPr>
          <a:lstStyle/>
          <a:p>
            <a:pPr>
              <a:spcAft>
                <a:spcPts val="600"/>
              </a:spcAft>
              <a:defRPr/>
            </a:pPr>
            <a:r>
              <a:rPr lang="en-US" sz="1400">
                <a:solidFill>
                  <a:schemeClr val="bg1"/>
                </a:solidFill>
                <a:ea typeface="+mn-lt"/>
                <a:cs typeface="+mn-lt"/>
              </a:rPr>
              <a:t>Create a </a:t>
            </a:r>
            <a:r>
              <a:rPr lang="en-US" sz="1400" b="1">
                <a:solidFill>
                  <a:schemeClr val="accent1"/>
                </a:solidFill>
                <a:ea typeface="+mn-lt"/>
                <a:cs typeface="+mn-lt"/>
              </a:rPr>
              <a:t>Launch Revenue Tracker </a:t>
            </a:r>
            <a:r>
              <a:rPr lang="en-US" sz="1400">
                <a:solidFill>
                  <a:schemeClr val="bg1"/>
                </a:solidFill>
                <a:ea typeface="+mn-lt"/>
                <a:cs typeface="+mn-lt"/>
              </a:rPr>
              <a:t>for</a:t>
            </a:r>
            <a:r>
              <a:rPr lang="en-US" sz="1400" b="1">
                <a:solidFill>
                  <a:schemeClr val="accent1"/>
                </a:solidFill>
                <a:ea typeface="+mn-lt"/>
                <a:cs typeface="+mn-lt"/>
              </a:rPr>
              <a:t> </a:t>
            </a:r>
            <a:r>
              <a:rPr lang="en-US" sz="1400">
                <a:solidFill>
                  <a:schemeClr val="bg1"/>
                </a:solidFill>
                <a:ea typeface="+mn-lt"/>
                <a:cs typeface="+mn-lt"/>
              </a:rPr>
              <a:t>the</a:t>
            </a:r>
            <a:r>
              <a:rPr lang="en-US" sz="1400" b="1">
                <a:solidFill>
                  <a:schemeClr val="accent1"/>
                </a:solidFill>
                <a:ea typeface="+mn-lt"/>
                <a:cs typeface="+mn-lt"/>
              </a:rPr>
              <a:t> Launch Excellence Team </a:t>
            </a:r>
            <a:r>
              <a:rPr lang="en-US" sz="1400">
                <a:solidFill>
                  <a:schemeClr val="bg1"/>
                </a:solidFill>
                <a:ea typeface="+mn-lt"/>
                <a:cs typeface="+mn-lt"/>
              </a:rPr>
              <a:t>to track IQVIA financial performance by Account, Client´s Asset and Launch Offering across Pharma priority launches. </a:t>
            </a:r>
          </a:p>
          <a:p>
            <a:pPr>
              <a:spcAft>
                <a:spcPts val="600"/>
              </a:spcAft>
              <a:defRPr/>
            </a:pPr>
            <a:r>
              <a:rPr lang="en-US" sz="1400">
                <a:solidFill>
                  <a:schemeClr val="bg1"/>
                </a:solidFill>
                <a:ea typeface="+mn-lt"/>
                <a:cs typeface="+mn-lt"/>
              </a:rPr>
              <a:t>Tracker applies a customer centric view to the way sales teams look at financial data by overlaying the </a:t>
            </a:r>
            <a:r>
              <a:rPr lang="en-US" sz="1400" b="1">
                <a:solidFill>
                  <a:schemeClr val="accent1"/>
                </a:solidFill>
                <a:ea typeface="+mn-lt"/>
                <a:cs typeface="+mn-lt"/>
              </a:rPr>
              <a:t>IQVIA Launch Offering Framework. </a:t>
            </a:r>
          </a:p>
        </p:txBody>
      </p:sp>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n-US" sz="2400"/>
              <a:t>Launch Revenue Tracker</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9" name="Rectangle: Rounded Corners 28">
            <a:extLst>
              <a:ext uri="{FF2B5EF4-FFF2-40B4-BE49-F238E27FC236}">
                <a16:creationId xmlns:a16="http://schemas.microsoft.com/office/drawing/2014/main" id="{02934017-8BB6-B961-619D-4C8FCEEB6494}"/>
              </a:ext>
            </a:extLst>
          </p:cNvPr>
          <p:cNvSpPr/>
          <p:nvPr/>
        </p:nvSpPr>
        <p:spPr bwMode="auto">
          <a:xfrm>
            <a:off x="1258458" y="2243681"/>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GOAL</a:t>
            </a:r>
          </a:p>
        </p:txBody>
      </p:sp>
      <p:sp>
        <p:nvSpPr>
          <p:cNvPr id="10" name="TextBox 9">
            <a:extLst>
              <a:ext uri="{FF2B5EF4-FFF2-40B4-BE49-F238E27FC236}">
                <a16:creationId xmlns:a16="http://schemas.microsoft.com/office/drawing/2014/main" id="{9D054137-CCA9-92E4-3FEA-0DDCB406CB43}"/>
              </a:ext>
            </a:extLst>
          </p:cNvPr>
          <p:cNvSpPr txBox="1"/>
          <p:nvPr/>
        </p:nvSpPr>
        <p:spPr>
          <a:xfrm>
            <a:off x="5142295" y="1811678"/>
            <a:ext cx="6430960" cy="2008065"/>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p>
            <a:pPr marL="285750" indent="-285750">
              <a:spcAft>
                <a:spcPts val="800"/>
              </a:spcAft>
              <a:buFont typeface="Arial"/>
              <a:buChar char="•"/>
              <a:defRPr/>
            </a:pPr>
            <a:r>
              <a:rPr lang="en-US" sz="1400" b="1">
                <a:solidFill>
                  <a:schemeClr val="accent1"/>
                </a:solidFill>
                <a:latin typeface="Arial" panose="020B0604020202020204"/>
              </a:rPr>
              <a:t>Optimize commercial launch opportunities by:</a:t>
            </a:r>
          </a:p>
          <a:p>
            <a:pPr marL="742950" lvl="1" indent="-285750">
              <a:spcAft>
                <a:spcPts val="800"/>
              </a:spcAft>
              <a:buFont typeface="Arial"/>
              <a:buChar char="•"/>
              <a:defRPr/>
            </a:pPr>
            <a:r>
              <a:rPr lang="en-US" sz="1200">
                <a:solidFill>
                  <a:schemeClr val="accent2"/>
                </a:solidFill>
                <a:latin typeface="Arial" panose="020B0604020202020204"/>
              </a:rPr>
              <a:t>Informing both short and long-term </a:t>
            </a:r>
            <a:r>
              <a:rPr lang="en-US" sz="1200" b="1">
                <a:solidFill>
                  <a:schemeClr val="accent1"/>
                </a:solidFill>
                <a:latin typeface="Arial" panose="020B0604020202020204"/>
              </a:rPr>
              <a:t>asset-based planning </a:t>
            </a:r>
            <a:r>
              <a:rPr lang="en-US" sz="1200">
                <a:solidFill>
                  <a:schemeClr val="accent2"/>
                </a:solidFill>
                <a:latin typeface="Arial" panose="020B0604020202020204"/>
              </a:rPr>
              <a:t>and </a:t>
            </a:r>
            <a:r>
              <a:rPr lang="en-US" sz="1200" b="1">
                <a:solidFill>
                  <a:schemeClr val="accent1"/>
                </a:solidFill>
                <a:latin typeface="Arial" panose="020B0604020202020204"/>
              </a:rPr>
              <a:t>client engagement strategy.</a:t>
            </a:r>
          </a:p>
          <a:p>
            <a:pPr marL="742950" lvl="1" indent="-285750">
              <a:spcAft>
                <a:spcPts val="800"/>
              </a:spcAft>
              <a:buFont typeface="Arial"/>
              <a:buChar char="•"/>
              <a:defRPr/>
            </a:pPr>
            <a:r>
              <a:rPr lang="en-US" sz="1200">
                <a:solidFill>
                  <a:schemeClr val="accent2"/>
                </a:solidFill>
                <a:latin typeface="Arial" panose="020B0604020202020204"/>
              </a:rPr>
              <a:t>Identifying further client engagement opportunities through identification of </a:t>
            </a:r>
            <a:r>
              <a:rPr lang="en-US" sz="1200" b="1">
                <a:solidFill>
                  <a:schemeClr val="accent1"/>
                </a:solidFill>
                <a:latin typeface="Arial" panose="020B0604020202020204"/>
              </a:rPr>
              <a:t>potential white spaces. </a:t>
            </a:r>
          </a:p>
          <a:p>
            <a:pPr marL="742950" lvl="1" indent="-285750">
              <a:spcAft>
                <a:spcPts val="800"/>
              </a:spcAft>
              <a:buFont typeface="Arial"/>
              <a:buChar char="•"/>
              <a:defRPr/>
            </a:pPr>
            <a:r>
              <a:rPr lang="en-US" sz="1200">
                <a:solidFill>
                  <a:schemeClr val="accent2"/>
                </a:solidFill>
                <a:latin typeface="Arial" panose="020B0604020202020204"/>
              </a:rPr>
              <a:t>Allowing both </a:t>
            </a:r>
            <a:r>
              <a:rPr lang="en-US" sz="1200" b="1">
                <a:solidFill>
                  <a:schemeClr val="accent1"/>
                </a:solidFill>
                <a:latin typeface="Arial" panose="020B0604020202020204"/>
              </a:rPr>
              <a:t>global and local IQVIA teams </a:t>
            </a:r>
            <a:r>
              <a:rPr lang="en-US" sz="1200">
                <a:solidFill>
                  <a:schemeClr val="accent2"/>
                </a:solidFill>
                <a:latin typeface="Arial" panose="020B0604020202020204"/>
              </a:rPr>
              <a:t>to build coordinated client engagement strategies at global and local level</a:t>
            </a:r>
            <a:r>
              <a:rPr lang="en-US" sz="1400">
                <a:solidFill>
                  <a:schemeClr val="accent2"/>
                </a:solidFill>
                <a:latin typeface="Arial" panose="020B0604020202020204"/>
              </a:rPr>
              <a:t>.</a:t>
            </a:r>
            <a:endParaRPr lang="en-US" sz="1400">
              <a:solidFill>
                <a:schemeClr val="accent2"/>
              </a:solidFill>
              <a:ea typeface="+mn-lt"/>
              <a:cs typeface="+mn-lt"/>
            </a:endParaRPr>
          </a:p>
        </p:txBody>
      </p:sp>
      <p:sp>
        <p:nvSpPr>
          <p:cNvPr id="11" name="Rectangle: Rounded Corners 28">
            <a:extLst>
              <a:ext uri="{FF2B5EF4-FFF2-40B4-BE49-F238E27FC236}">
                <a16:creationId xmlns:a16="http://schemas.microsoft.com/office/drawing/2014/main" id="{14B0A146-FEE9-0AD0-854B-0E79DA8DBCD2}"/>
              </a:ext>
            </a:extLst>
          </p:cNvPr>
          <p:cNvSpPr/>
          <p:nvPr/>
        </p:nvSpPr>
        <p:spPr bwMode="auto">
          <a:xfrm>
            <a:off x="7203565" y="1597652"/>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BENEFITS</a:t>
            </a:r>
          </a:p>
        </p:txBody>
      </p:sp>
      <p:sp>
        <p:nvSpPr>
          <p:cNvPr id="60" name="Isosceles Triangle 59">
            <a:extLst>
              <a:ext uri="{FF2B5EF4-FFF2-40B4-BE49-F238E27FC236}">
                <a16:creationId xmlns:a16="http://schemas.microsoft.com/office/drawing/2014/main" id="{E6E9DB36-224E-38C6-014E-5D1807A51C06}"/>
              </a:ext>
            </a:extLst>
          </p:cNvPr>
          <p:cNvSpPr/>
          <p:nvPr/>
        </p:nvSpPr>
        <p:spPr>
          <a:xfrm rot="5400000">
            <a:off x="4327045" y="3634523"/>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5" name="TextBox 4">
            <a:extLst>
              <a:ext uri="{FF2B5EF4-FFF2-40B4-BE49-F238E27FC236}">
                <a16:creationId xmlns:a16="http://schemas.microsoft.com/office/drawing/2014/main" id="{2E5CDE36-5BC8-1F9A-62A6-73810D3A0594}"/>
              </a:ext>
            </a:extLst>
          </p:cNvPr>
          <p:cNvSpPr txBox="1"/>
          <p:nvPr/>
        </p:nvSpPr>
        <p:spPr>
          <a:xfrm>
            <a:off x="320561" y="1239547"/>
            <a:ext cx="5572726" cy="338554"/>
          </a:xfrm>
          <a:prstGeom prst="rect">
            <a:avLst/>
          </a:prstGeom>
          <a:noFill/>
        </p:spPr>
        <p:txBody>
          <a:bodyPr wrap="square" rtlCol="0">
            <a:spAutoFit/>
          </a:bodyPr>
          <a:lstStyle/>
          <a:p>
            <a:r>
              <a:rPr lang="en-US" sz="1600" b="1" i="1">
                <a:solidFill>
                  <a:schemeClr val="accent1"/>
                </a:solidFill>
              </a:rPr>
              <a:t>Project Status: </a:t>
            </a:r>
            <a:r>
              <a:rPr lang="en-US" sz="1600" b="1" i="1">
                <a:solidFill>
                  <a:schemeClr val="accent2"/>
                </a:solidFill>
                <a:cs typeface="Arial"/>
              </a:rPr>
              <a:t>Completed</a:t>
            </a:r>
            <a:endParaRPr lang="en-US" sz="1600" i="1">
              <a:solidFill>
                <a:schemeClr val="accent2"/>
              </a:solidFill>
            </a:endParaRPr>
          </a:p>
        </p:txBody>
      </p:sp>
      <p:pic>
        <p:nvPicPr>
          <p:cNvPr id="20" name="Graphic 19">
            <a:extLst>
              <a:ext uri="{FF2B5EF4-FFF2-40B4-BE49-F238E27FC236}">
                <a16:creationId xmlns:a16="http://schemas.microsoft.com/office/drawing/2014/main" id="{BD914879-529C-74EF-E448-1C4E9356CC7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45336" y="5026641"/>
            <a:ext cx="640080" cy="640080"/>
          </a:xfrm>
          <a:prstGeom prst="rect">
            <a:avLst/>
          </a:prstGeom>
        </p:spPr>
      </p:pic>
      <p:sp>
        <p:nvSpPr>
          <p:cNvPr id="21" name="TextBox 20">
            <a:extLst>
              <a:ext uri="{FF2B5EF4-FFF2-40B4-BE49-F238E27FC236}">
                <a16:creationId xmlns:a16="http://schemas.microsoft.com/office/drawing/2014/main" id="{1B993CB1-64AC-6209-B2EA-01DFC5F6D6EB}"/>
              </a:ext>
            </a:extLst>
          </p:cNvPr>
          <p:cNvSpPr txBox="1"/>
          <p:nvPr/>
        </p:nvSpPr>
        <p:spPr>
          <a:xfrm>
            <a:off x="2087894" y="5221722"/>
            <a:ext cx="1179199" cy="307777"/>
          </a:xfrm>
          <a:prstGeom prst="rect">
            <a:avLst/>
          </a:prstGeom>
          <a:noFill/>
        </p:spPr>
        <p:txBody>
          <a:bodyPr wrap="square" rtlCol="0">
            <a:spAutoFit/>
          </a:bodyPr>
          <a:lstStyle/>
          <a:p>
            <a:r>
              <a:rPr lang="es-ES" sz="1400" b="1">
                <a:solidFill>
                  <a:schemeClr val="accent1"/>
                </a:solidFill>
                <a:hlinkClick r:id="rId8">
                  <a:extLst>
                    <a:ext uri="{A12FA001-AC4F-418D-AE19-62706E023703}">
                      <ahyp:hlinkClr xmlns:ahyp="http://schemas.microsoft.com/office/drawing/2018/hyperlinkcolor" val="tx"/>
                    </a:ext>
                  </a:extLst>
                </a:hlinkClick>
              </a:rPr>
              <a:t>Dashboard</a:t>
            </a:r>
            <a:endParaRPr lang="es-ES" sz="1400" b="1">
              <a:solidFill>
                <a:schemeClr val="accent1"/>
              </a:solidFill>
            </a:endParaRPr>
          </a:p>
        </p:txBody>
      </p:sp>
      <p:sp>
        <p:nvSpPr>
          <p:cNvPr id="19" name="TextBox 18">
            <a:extLst>
              <a:ext uri="{FF2B5EF4-FFF2-40B4-BE49-F238E27FC236}">
                <a16:creationId xmlns:a16="http://schemas.microsoft.com/office/drawing/2014/main" id="{EAFD0528-00D4-6F82-45A1-0F81EE866EFD}"/>
              </a:ext>
            </a:extLst>
          </p:cNvPr>
          <p:cNvSpPr txBox="1"/>
          <p:nvPr/>
        </p:nvSpPr>
        <p:spPr>
          <a:xfrm>
            <a:off x="8487212" y="4305706"/>
            <a:ext cx="3086043" cy="2122873"/>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a:spcAft>
                <a:spcPts val="600"/>
              </a:spcAft>
            </a:pPr>
            <a:r>
              <a:rPr lang="en-US" sz="1200" b="0"/>
              <a:t>TCV (Won, Lost, Pipe)</a:t>
            </a:r>
          </a:p>
          <a:p>
            <a:pPr>
              <a:spcAft>
                <a:spcPts val="600"/>
              </a:spcAft>
            </a:pPr>
            <a:r>
              <a:rPr lang="en-US" sz="1200" b="0"/>
              <a:t>Revenue In Hand</a:t>
            </a:r>
          </a:p>
          <a:p>
            <a:pPr>
              <a:spcAft>
                <a:spcPts val="600"/>
              </a:spcAft>
            </a:pPr>
            <a:r>
              <a:rPr lang="en-US" sz="1200" b="0"/>
              <a:t>Opportunity Count (Total, Won, Lost, Pipe)</a:t>
            </a:r>
          </a:p>
          <a:p>
            <a:pPr>
              <a:spcAft>
                <a:spcPts val="600"/>
              </a:spcAft>
            </a:pPr>
            <a:r>
              <a:rPr lang="en-US" sz="1200" b="0"/>
              <a:t>Strike Rate, Hit Rate</a:t>
            </a:r>
          </a:p>
          <a:p>
            <a:pPr>
              <a:spcAft>
                <a:spcPts val="600"/>
              </a:spcAft>
            </a:pPr>
            <a:r>
              <a:rPr lang="en-US" sz="1200" b="0"/>
              <a:t>Penetration Rate</a:t>
            </a:r>
          </a:p>
          <a:p>
            <a:pPr>
              <a:spcAft>
                <a:spcPts val="600"/>
              </a:spcAft>
            </a:pPr>
            <a:r>
              <a:rPr lang="en-US" sz="1200" b="0"/>
              <a:t>Share of Addressable Opportunities</a:t>
            </a:r>
          </a:p>
          <a:p>
            <a:pPr marL="0" indent="0">
              <a:spcAft>
                <a:spcPts val="600"/>
              </a:spcAft>
              <a:buNone/>
            </a:pPr>
            <a:endParaRPr lang="en-US" sz="1200" b="0"/>
          </a:p>
          <a:p>
            <a:pPr>
              <a:spcBef>
                <a:spcPts val="600"/>
              </a:spcBef>
            </a:pPr>
            <a:endParaRPr lang="en-US">
              <a:solidFill>
                <a:schemeClr val="accent1"/>
              </a:solidFill>
            </a:endParaRPr>
          </a:p>
        </p:txBody>
      </p:sp>
      <p:sp>
        <p:nvSpPr>
          <p:cNvPr id="22" name="Rectangle: Rounded Corners 28">
            <a:extLst>
              <a:ext uri="{FF2B5EF4-FFF2-40B4-BE49-F238E27FC236}">
                <a16:creationId xmlns:a16="http://schemas.microsoft.com/office/drawing/2014/main" id="{FA3ED0FF-117B-7117-4D48-F3D3D828FDFE}"/>
              </a:ext>
            </a:extLst>
          </p:cNvPr>
          <p:cNvSpPr/>
          <p:nvPr/>
        </p:nvSpPr>
        <p:spPr bwMode="auto">
          <a:xfrm>
            <a:off x="8861487" y="4079417"/>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400" b="1">
                <a:solidFill>
                  <a:srgbClr val="FFFFFF"/>
                </a:solidFill>
                <a:latin typeface="Arial" panose="020B0604020202020204"/>
                <a:cs typeface="Segoe UI Semilight" charset="0"/>
              </a:rPr>
              <a:t>KPIs</a:t>
            </a:r>
            <a:endPar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endParaRPr>
          </a:p>
        </p:txBody>
      </p:sp>
      <p:sp>
        <p:nvSpPr>
          <p:cNvPr id="23" name="TextBox 22">
            <a:extLst>
              <a:ext uri="{FF2B5EF4-FFF2-40B4-BE49-F238E27FC236}">
                <a16:creationId xmlns:a16="http://schemas.microsoft.com/office/drawing/2014/main" id="{6D7FDF01-ED7C-E596-81E0-BC14A12DAB01}"/>
              </a:ext>
            </a:extLst>
          </p:cNvPr>
          <p:cNvSpPr txBox="1"/>
          <p:nvPr/>
        </p:nvSpPr>
        <p:spPr>
          <a:xfrm>
            <a:off x="5142295" y="4305707"/>
            <a:ext cx="3056965" cy="2122872"/>
          </a:xfrm>
          <a:prstGeom prst="roundRect">
            <a:avLst>
              <a:gd name="adj" fmla="val 6898"/>
            </a:avLst>
          </a:prstGeom>
          <a:solidFill>
            <a:srgbClr val="C6EFFF">
              <a:alpha val="74902"/>
            </a:srgbClr>
          </a:solidFill>
          <a:ln>
            <a:noFill/>
            <a:prstDash val="lgDash"/>
          </a:ln>
        </p:spPr>
        <p:txBody>
          <a:bodyPr vert="horz" wrap="square" lIns="91440" tIns="91440" rIns="91440" bIns="45720" numCol="1" rtlCol="0" anchor="t" anchorCtr="0" compatLnSpc="1">
            <a:prstTxWarp prst="textNoShape">
              <a:avLst/>
            </a:prstTxWarp>
            <a:noAutofit/>
          </a:bodyPr>
          <a:lstStyle>
            <a:defPPr>
              <a:defRPr lang="en-US"/>
            </a:defPPr>
            <a:lvl1pPr marL="285750" indent="-285750">
              <a:spcAft>
                <a:spcPts val="800"/>
              </a:spcAft>
              <a:buFont typeface="Arial"/>
              <a:buChar char="•"/>
              <a:defRPr sz="1400" b="1">
                <a:solidFill>
                  <a:schemeClr val="accent2"/>
                </a:solidFill>
                <a:latin typeface="Arial" panose="020B0604020202020204"/>
              </a:defRPr>
            </a:lvl1pPr>
          </a:lstStyle>
          <a:p>
            <a:pPr marL="0" indent="0">
              <a:buNone/>
            </a:pPr>
            <a:endParaRPr lang="en-US" b="0"/>
          </a:p>
        </p:txBody>
      </p:sp>
      <p:sp>
        <p:nvSpPr>
          <p:cNvPr id="27" name="Rectangle: Rounded Corners 28">
            <a:extLst>
              <a:ext uri="{FF2B5EF4-FFF2-40B4-BE49-F238E27FC236}">
                <a16:creationId xmlns:a16="http://schemas.microsoft.com/office/drawing/2014/main" id="{663C9454-5862-B21B-73F4-B978F56AD7A5}"/>
              </a:ext>
            </a:extLst>
          </p:cNvPr>
          <p:cNvSpPr/>
          <p:nvPr/>
        </p:nvSpPr>
        <p:spPr bwMode="auto">
          <a:xfrm>
            <a:off x="5516566" y="4079417"/>
            <a:ext cx="2308419" cy="344557"/>
          </a:xfrm>
          <a:prstGeom prst="roundRect">
            <a:avLst>
              <a:gd name="adj" fmla="val 50000"/>
            </a:avLst>
          </a:prstGeom>
          <a:solidFill>
            <a:schemeClr val="accent1"/>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Data Sources</a:t>
            </a:r>
          </a:p>
        </p:txBody>
      </p:sp>
      <p:pic>
        <p:nvPicPr>
          <p:cNvPr id="28" name="Picture 3" descr="Salesforce logo">
            <a:extLst>
              <a:ext uri="{FF2B5EF4-FFF2-40B4-BE49-F238E27FC236}">
                <a16:creationId xmlns:a16="http://schemas.microsoft.com/office/drawing/2014/main" id="{AA1E6010-79E2-62D4-8B7B-AA71330B39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30718" y="4683648"/>
            <a:ext cx="1129494" cy="7529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Logo, company name&#10;&#10;Description automatically generated">
            <a:extLst>
              <a:ext uri="{FF2B5EF4-FFF2-40B4-BE49-F238E27FC236}">
                <a16:creationId xmlns:a16="http://schemas.microsoft.com/office/drawing/2014/main" id="{C68B465D-3DAC-2D7B-CDE9-69BEE29502A4}"/>
              </a:ext>
            </a:extLst>
          </p:cNvPr>
          <p:cNvPicPr>
            <a:picLocks noChangeAspect="1"/>
          </p:cNvPicPr>
          <p:nvPr/>
        </p:nvPicPr>
        <p:blipFill rotWithShape="1">
          <a:blip r:embed="rId10">
            <a:clrChange>
              <a:clrFrom>
                <a:srgbClr val="FFFFFF"/>
              </a:clrFrom>
              <a:clrTo>
                <a:srgbClr val="FFFFFF">
                  <a:alpha val="0"/>
                </a:srgbClr>
              </a:clrTo>
            </a:clrChange>
          </a:blip>
          <a:srcRect l="14913" t="18533" r="16409" b="29186"/>
          <a:stretch/>
        </p:blipFill>
        <p:spPr>
          <a:xfrm>
            <a:off x="5235175" y="4651145"/>
            <a:ext cx="1595347" cy="785498"/>
          </a:xfrm>
          <a:prstGeom prst="rect">
            <a:avLst/>
          </a:prstGeom>
          <a:noFill/>
        </p:spPr>
      </p:pic>
      <p:pic>
        <p:nvPicPr>
          <p:cNvPr id="35" name="Graphic 34" descr="Table with solid fill">
            <a:extLst>
              <a:ext uri="{FF2B5EF4-FFF2-40B4-BE49-F238E27FC236}">
                <a16:creationId xmlns:a16="http://schemas.microsoft.com/office/drawing/2014/main" id="{9C154883-C6DD-796A-EBFA-58FA36F8C6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70190" y="5574615"/>
            <a:ext cx="914400" cy="914400"/>
          </a:xfrm>
          <a:prstGeom prst="rect">
            <a:avLst/>
          </a:prstGeom>
        </p:spPr>
      </p:pic>
      <p:sp>
        <p:nvSpPr>
          <p:cNvPr id="36" name="TextBox 35">
            <a:extLst>
              <a:ext uri="{FF2B5EF4-FFF2-40B4-BE49-F238E27FC236}">
                <a16:creationId xmlns:a16="http://schemas.microsoft.com/office/drawing/2014/main" id="{ABC49BFD-D8AE-F04C-4766-1F383533E296}"/>
              </a:ext>
            </a:extLst>
          </p:cNvPr>
          <p:cNvSpPr txBox="1"/>
          <p:nvPr/>
        </p:nvSpPr>
        <p:spPr>
          <a:xfrm>
            <a:off x="6227515" y="5747121"/>
            <a:ext cx="2308420" cy="569387"/>
          </a:xfrm>
          <a:prstGeom prst="rect">
            <a:avLst/>
          </a:prstGeom>
          <a:noFill/>
        </p:spPr>
        <p:txBody>
          <a:bodyPr wrap="square" rtlCol="0">
            <a:spAutoFit/>
          </a:bodyPr>
          <a:lstStyle/>
          <a:p>
            <a:r>
              <a:rPr lang="en-US" sz="1100" b="1">
                <a:solidFill>
                  <a:schemeClr val="accent2"/>
                </a:solidFill>
              </a:rPr>
              <a:t>Manual Inputs</a:t>
            </a:r>
          </a:p>
          <a:p>
            <a:r>
              <a:rPr lang="en-US" sz="1000">
                <a:solidFill>
                  <a:schemeClr val="tx2"/>
                </a:solidFill>
              </a:rPr>
              <a:t>Launch Offering Framework </a:t>
            </a:r>
          </a:p>
          <a:p>
            <a:r>
              <a:rPr lang="en-US" sz="1000">
                <a:solidFill>
                  <a:schemeClr val="tx2"/>
                </a:solidFill>
              </a:rPr>
              <a:t>Priority Asset Master List</a:t>
            </a:r>
          </a:p>
        </p:txBody>
      </p:sp>
    </p:spTree>
    <p:extLst>
      <p:ext uri="{BB962C8B-B14F-4D97-AF65-F5344CB8AC3E}">
        <p14:creationId xmlns:p14="http://schemas.microsoft.com/office/powerpoint/2010/main" val="80756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2E35271F-2775-648B-7340-11B508FA701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2E35271F-2775-648B-7340-11B508FA701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FEDC778-F6AD-EEA1-A0D0-0B194C273953}"/>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defRPr/>
            </a:pPr>
            <a:r>
              <a:rPr lang="en-US" sz="2400"/>
              <a:t>Launch Revenue Tracker</a:t>
            </a:r>
            <a:endParaRPr lang="en-US" sz="2400" kern="0"/>
          </a:p>
        </p:txBody>
      </p:sp>
      <p:sp>
        <p:nvSpPr>
          <p:cNvPr id="8" name="Rectangle 7">
            <a:extLst>
              <a:ext uri="{FF2B5EF4-FFF2-40B4-BE49-F238E27FC236}">
                <a16:creationId xmlns:a16="http://schemas.microsoft.com/office/drawing/2014/main" id="{82E98CF6-8BB1-D3B8-0742-73B1E18382F7}"/>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pic>
        <p:nvPicPr>
          <p:cNvPr id="3" name="Picture 2">
            <a:extLst>
              <a:ext uri="{FF2B5EF4-FFF2-40B4-BE49-F238E27FC236}">
                <a16:creationId xmlns:a16="http://schemas.microsoft.com/office/drawing/2014/main" id="{34433A06-F62A-B503-0BBB-DAFD01C9FB54}"/>
              </a:ext>
            </a:extLst>
          </p:cNvPr>
          <p:cNvPicPr>
            <a:picLocks noChangeAspect="1"/>
          </p:cNvPicPr>
          <p:nvPr/>
        </p:nvPicPr>
        <p:blipFill>
          <a:blip r:embed="rId6"/>
          <a:stretch>
            <a:fillRect/>
          </a:stretch>
        </p:blipFill>
        <p:spPr>
          <a:xfrm>
            <a:off x="516365" y="2117531"/>
            <a:ext cx="3971309" cy="22378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B97C9076-8062-2606-743E-698E56A02A94}"/>
              </a:ext>
            </a:extLst>
          </p:cNvPr>
          <p:cNvSpPr txBox="1"/>
          <p:nvPr/>
        </p:nvSpPr>
        <p:spPr>
          <a:xfrm>
            <a:off x="489786" y="1395939"/>
            <a:ext cx="4166934" cy="646331"/>
          </a:xfrm>
          <a:prstGeom prst="rect">
            <a:avLst/>
          </a:prstGeom>
          <a:noFill/>
        </p:spPr>
        <p:txBody>
          <a:bodyPr wrap="square" rtlCol="0">
            <a:spAutoFit/>
          </a:bodyPr>
          <a:lstStyle/>
          <a:p>
            <a:pPr algn="ctr"/>
            <a:r>
              <a:rPr lang="en-US" sz="1200" b="1">
                <a:solidFill>
                  <a:schemeClr val="accent2"/>
                </a:solidFill>
              </a:rPr>
              <a:t>Landing Page with two views: </a:t>
            </a:r>
            <a:r>
              <a:rPr lang="en-US" sz="1200" b="1">
                <a:solidFill>
                  <a:schemeClr val="accent1"/>
                </a:solidFill>
              </a:rPr>
              <a:t>Business Access for business users with an executive view on Launch Data and Analyst Access with more granular level data. </a:t>
            </a:r>
          </a:p>
        </p:txBody>
      </p:sp>
      <p:pic>
        <p:nvPicPr>
          <p:cNvPr id="24" name="Picture 23">
            <a:extLst>
              <a:ext uri="{FF2B5EF4-FFF2-40B4-BE49-F238E27FC236}">
                <a16:creationId xmlns:a16="http://schemas.microsoft.com/office/drawing/2014/main" id="{D8DE653E-BD97-B17C-08CE-ED775B6749F5}"/>
              </a:ext>
            </a:extLst>
          </p:cNvPr>
          <p:cNvPicPr>
            <a:picLocks noChangeAspect="1"/>
          </p:cNvPicPr>
          <p:nvPr/>
        </p:nvPicPr>
        <p:blipFill>
          <a:blip r:embed="rId7"/>
          <a:stretch>
            <a:fillRect/>
          </a:stretch>
        </p:blipFill>
        <p:spPr>
          <a:xfrm>
            <a:off x="6096000" y="1535790"/>
            <a:ext cx="4406518" cy="2486311"/>
          </a:xfrm>
          <a:prstGeom prst="roundRect">
            <a:avLst>
              <a:gd name="adj" fmla="val 8594"/>
            </a:avLst>
          </a:prstGeom>
          <a:solidFill>
            <a:srgbClr val="FFFFFF">
              <a:shade val="85000"/>
            </a:srgbClr>
          </a:solidFill>
          <a:ln>
            <a:noFill/>
          </a:ln>
          <a:effectLst>
            <a:reflection blurRad="12700" stA="34000" endPos="28000" dist="5000" dir="5400000" sy="-100000" algn="bl" rotWithShape="0"/>
          </a:effectLst>
        </p:spPr>
      </p:pic>
      <p:pic>
        <p:nvPicPr>
          <p:cNvPr id="32" name="Picture 31">
            <a:extLst>
              <a:ext uri="{FF2B5EF4-FFF2-40B4-BE49-F238E27FC236}">
                <a16:creationId xmlns:a16="http://schemas.microsoft.com/office/drawing/2014/main" id="{5B32289A-C76F-F74C-2CBE-A1A8B6587562}"/>
              </a:ext>
            </a:extLst>
          </p:cNvPr>
          <p:cNvPicPr>
            <a:picLocks noChangeAspect="1"/>
          </p:cNvPicPr>
          <p:nvPr/>
        </p:nvPicPr>
        <p:blipFill>
          <a:blip r:embed="rId8"/>
          <a:stretch>
            <a:fillRect/>
          </a:stretch>
        </p:blipFill>
        <p:spPr>
          <a:xfrm>
            <a:off x="6618533" y="3856706"/>
            <a:ext cx="4406518" cy="23455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3" name="Isosceles Triangle 32">
            <a:extLst>
              <a:ext uri="{FF2B5EF4-FFF2-40B4-BE49-F238E27FC236}">
                <a16:creationId xmlns:a16="http://schemas.microsoft.com/office/drawing/2014/main" id="{6ED80C7E-1F81-9041-A26F-34834FAD8F28}"/>
              </a:ext>
            </a:extLst>
          </p:cNvPr>
          <p:cNvSpPr/>
          <p:nvPr/>
        </p:nvSpPr>
        <p:spPr>
          <a:xfrm rot="5400000">
            <a:off x="5031693" y="2873954"/>
            <a:ext cx="621437" cy="271332"/>
          </a:xfrm>
          <a:prstGeom prst="triangle">
            <a:avLst/>
          </a:prstGeom>
          <a:solidFill>
            <a:schemeClr val="accent2"/>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sp>
        <p:nvSpPr>
          <p:cNvPr id="34" name="Isosceles Triangle 33">
            <a:extLst>
              <a:ext uri="{FF2B5EF4-FFF2-40B4-BE49-F238E27FC236}">
                <a16:creationId xmlns:a16="http://schemas.microsoft.com/office/drawing/2014/main" id="{C3CA8F9C-2B8A-37B0-C993-ABBF4F56C430}"/>
              </a:ext>
            </a:extLst>
          </p:cNvPr>
          <p:cNvSpPr/>
          <p:nvPr/>
        </p:nvSpPr>
        <p:spPr>
          <a:xfrm rot="5400000">
            <a:off x="4930544" y="2873954"/>
            <a:ext cx="621437" cy="271332"/>
          </a:xfrm>
          <a:prstGeom prst="triangle">
            <a:avLst/>
          </a:prstGeom>
          <a:solidFill>
            <a:srgbClr val="C6EFFF"/>
          </a:solidFill>
          <a:ln>
            <a:noFill/>
          </a:ln>
        </p:spPr>
        <p:txBody>
          <a:bodyPr vert="horz" wrap="square" lIns="91440" tIns="91440" rIns="91440" bIns="45720" numCol="1" rtlCol="0" anchor="t" anchorCtr="0" compatLnSpc="1">
            <a:prstTxWarp prst="textNoShape">
              <a:avLst/>
            </a:prstTxWarp>
            <a:noAutofit/>
          </a:bodyPr>
          <a:lstStyle/>
          <a:p>
            <a:pPr>
              <a:spcAft>
                <a:spcPts val="600"/>
              </a:spcAft>
            </a:pPr>
            <a:endParaRPr lang="es-ES" sz="1400" err="1">
              <a:solidFill>
                <a:schemeClr val="bg1"/>
              </a:solidFill>
              <a:ea typeface="+mn-lt"/>
              <a:cs typeface="+mn-lt"/>
            </a:endParaRPr>
          </a:p>
        </p:txBody>
      </p:sp>
      <p:pic>
        <p:nvPicPr>
          <p:cNvPr id="36" name="Picture 35">
            <a:extLst>
              <a:ext uri="{FF2B5EF4-FFF2-40B4-BE49-F238E27FC236}">
                <a16:creationId xmlns:a16="http://schemas.microsoft.com/office/drawing/2014/main" id="{8A797037-E866-66DB-CBF3-111A263369E3}"/>
              </a:ext>
            </a:extLst>
          </p:cNvPr>
          <p:cNvPicPr>
            <a:picLocks noChangeAspect="1"/>
          </p:cNvPicPr>
          <p:nvPr/>
        </p:nvPicPr>
        <p:blipFill>
          <a:blip r:embed="rId9"/>
          <a:stretch>
            <a:fillRect/>
          </a:stretch>
        </p:blipFill>
        <p:spPr>
          <a:xfrm>
            <a:off x="3223373" y="3876633"/>
            <a:ext cx="2435284" cy="2684945"/>
          </a:xfrm>
          <a:prstGeom prst="rect">
            <a:avLst/>
          </a:prstGeom>
          <a:ln w="19050">
            <a:solidFill>
              <a:schemeClr val="bg1">
                <a:lumMod val="95000"/>
              </a:schemeClr>
            </a:solidFill>
          </a:ln>
        </p:spPr>
      </p:pic>
      <p:grpSp>
        <p:nvGrpSpPr>
          <p:cNvPr id="41" name="Group 40">
            <a:extLst>
              <a:ext uri="{FF2B5EF4-FFF2-40B4-BE49-F238E27FC236}">
                <a16:creationId xmlns:a16="http://schemas.microsoft.com/office/drawing/2014/main" id="{43DFBE1D-3202-C2D4-C19C-FFAC75F2E8DF}"/>
              </a:ext>
            </a:extLst>
          </p:cNvPr>
          <p:cNvGrpSpPr/>
          <p:nvPr/>
        </p:nvGrpSpPr>
        <p:grpSpPr>
          <a:xfrm>
            <a:off x="489786" y="5193791"/>
            <a:ext cx="2511238" cy="1304776"/>
            <a:chOff x="489786" y="5193791"/>
            <a:chExt cx="2511238" cy="1304776"/>
          </a:xfrm>
        </p:grpSpPr>
        <p:sp>
          <p:nvSpPr>
            <p:cNvPr id="38" name="Rectangle: Rounded Corners 37">
              <a:extLst>
                <a:ext uri="{FF2B5EF4-FFF2-40B4-BE49-F238E27FC236}">
                  <a16:creationId xmlns:a16="http://schemas.microsoft.com/office/drawing/2014/main" id="{840BA94C-98E2-C895-BE1D-930F66756A9E}"/>
                </a:ext>
              </a:extLst>
            </p:cNvPr>
            <p:cNvSpPr/>
            <p:nvPr/>
          </p:nvSpPr>
          <p:spPr>
            <a:xfrm>
              <a:off x="489786" y="5193791"/>
              <a:ext cx="2511238" cy="13047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l"/>
              <a:endParaRPr lang="es-ES" sz="1400" err="1"/>
            </a:p>
          </p:txBody>
        </p:sp>
        <p:sp>
          <p:nvSpPr>
            <p:cNvPr id="37" name="TextBox 36">
              <a:extLst>
                <a:ext uri="{FF2B5EF4-FFF2-40B4-BE49-F238E27FC236}">
                  <a16:creationId xmlns:a16="http://schemas.microsoft.com/office/drawing/2014/main" id="{707FA79F-3E06-2E5D-1D50-7E3810C4F7A0}"/>
                </a:ext>
              </a:extLst>
            </p:cNvPr>
            <p:cNvSpPr txBox="1"/>
            <p:nvPr/>
          </p:nvSpPr>
          <p:spPr>
            <a:xfrm>
              <a:off x="507683" y="5246015"/>
              <a:ext cx="2435284" cy="1077218"/>
            </a:xfrm>
            <a:prstGeom prst="rect">
              <a:avLst/>
            </a:prstGeom>
            <a:noFill/>
          </p:spPr>
          <p:txBody>
            <a:bodyPr wrap="square" rtlCol="0" anchor="ctr">
              <a:spAutoFit/>
            </a:bodyPr>
            <a:lstStyle/>
            <a:p>
              <a:pPr algn="ctr"/>
              <a:r>
                <a:rPr lang="en-US" sz="1600" b="1" i="1">
                  <a:solidFill>
                    <a:schemeClr val="accent2"/>
                  </a:solidFill>
                </a:rPr>
                <a:t>Announcement has been shared on 30.10 with +260 IQVIA employees</a:t>
              </a:r>
              <a:endParaRPr lang="en-US" sz="1600" b="1" i="1">
                <a:solidFill>
                  <a:schemeClr val="accent1"/>
                </a:solidFill>
              </a:endParaRPr>
            </a:p>
          </p:txBody>
        </p:sp>
      </p:grpSp>
      <p:pic>
        <p:nvPicPr>
          <p:cNvPr id="39" name="Graphic 38">
            <a:extLst>
              <a:ext uri="{FF2B5EF4-FFF2-40B4-BE49-F238E27FC236}">
                <a16:creationId xmlns:a16="http://schemas.microsoft.com/office/drawing/2014/main" id="{9F806888-DA59-DCF9-4B91-AC92087FB1F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84971" y="516762"/>
            <a:ext cx="640080" cy="640080"/>
          </a:xfrm>
          <a:prstGeom prst="rect">
            <a:avLst/>
          </a:prstGeom>
        </p:spPr>
      </p:pic>
      <p:sp>
        <p:nvSpPr>
          <p:cNvPr id="40" name="TextBox 39">
            <a:extLst>
              <a:ext uri="{FF2B5EF4-FFF2-40B4-BE49-F238E27FC236}">
                <a16:creationId xmlns:a16="http://schemas.microsoft.com/office/drawing/2014/main" id="{2F04E38D-5FC3-12F9-B966-9AACA1E4F19A}"/>
              </a:ext>
            </a:extLst>
          </p:cNvPr>
          <p:cNvSpPr txBox="1"/>
          <p:nvPr/>
        </p:nvSpPr>
        <p:spPr>
          <a:xfrm>
            <a:off x="10934508" y="633622"/>
            <a:ext cx="1179199" cy="523220"/>
          </a:xfrm>
          <a:prstGeom prst="rect">
            <a:avLst/>
          </a:prstGeom>
          <a:noFill/>
        </p:spPr>
        <p:txBody>
          <a:bodyPr wrap="square" rtlCol="0">
            <a:spAutoFit/>
          </a:bodyPr>
          <a:lstStyle/>
          <a:p>
            <a:r>
              <a:rPr lang="en-US" sz="1400" b="1">
                <a:solidFill>
                  <a:schemeClr val="accent1"/>
                </a:solidFill>
                <a:hlinkClick r:id="rId12">
                  <a:extLst>
                    <a:ext uri="{A12FA001-AC4F-418D-AE19-62706E023703}">
                      <ahyp:hlinkClr xmlns:ahyp="http://schemas.microsoft.com/office/drawing/2018/hyperlinkcolor" val="tx"/>
                    </a:ext>
                  </a:extLst>
                </a:hlinkClick>
              </a:rPr>
              <a:t>Link to Dashboard</a:t>
            </a:r>
            <a:endParaRPr lang="en-US" sz="1400" b="1">
              <a:solidFill>
                <a:schemeClr val="accent1"/>
              </a:solidFill>
            </a:endParaRPr>
          </a:p>
        </p:txBody>
      </p:sp>
    </p:spTree>
    <p:extLst>
      <p:ext uri="{BB962C8B-B14F-4D97-AF65-F5344CB8AC3E}">
        <p14:creationId xmlns:p14="http://schemas.microsoft.com/office/powerpoint/2010/main" val="255398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5B249BA-954E-43DA-94E9-E6B2DCB3EB76}"/>
              </a:ext>
            </a:extLst>
          </p:cNvPr>
          <p:cNvGraphicFramePr>
            <a:graphicFrameLocks noChangeAspect="1"/>
          </p:cNvGraphicFramePr>
          <p:nvPr>
            <p:custDataLst>
              <p:tags r:id="rId1"/>
            </p:custDataLst>
            <p:extLst>
              <p:ext uri="{D42A27DB-BD31-4B8C-83A1-F6EECF244321}">
                <p14:modId xmlns:p14="http://schemas.microsoft.com/office/powerpoint/2010/main" val="403033738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6" name="Object 5" hidden="1">
                        <a:extLst>
                          <a:ext uri="{FF2B5EF4-FFF2-40B4-BE49-F238E27FC236}">
                            <a16:creationId xmlns:a16="http://schemas.microsoft.com/office/drawing/2014/main" id="{45B249BA-954E-43DA-94E9-E6B2DCB3EB7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Rectangle 17">
            <a:extLst>
              <a:ext uri="{FF2B5EF4-FFF2-40B4-BE49-F238E27FC236}">
                <a16:creationId xmlns:a16="http://schemas.microsoft.com/office/drawing/2014/main" id="{8D573BA6-04D5-0A82-89B5-F0CE5B5246CB}"/>
              </a:ext>
            </a:extLst>
          </p:cNvPr>
          <p:cNvSpPr/>
          <p:nvPr/>
        </p:nvSpPr>
        <p:spPr>
          <a:xfrm>
            <a:off x="2455361" y="429421"/>
            <a:ext cx="7929610" cy="790575"/>
          </a:xfrm>
          <a:prstGeom prst="rect">
            <a:avLst/>
          </a:prstGeom>
          <a:solidFill>
            <a:schemeClr val="accent1"/>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r>
              <a:rPr lang="en-US" sz="2000"/>
              <a:t>Data Quality: Enhancing CRM Integrity</a:t>
            </a:r>
          </a:p>
        </p:txBody>
      </p:sp>
      <p:sp>
        <p:nvSpPr>
          <p:cNvPr id="19" name="Rectangle 18">
            <a:extLst>
              <a:ext uri="{FF2B5EF4-FFF2-40B4-BE49-F238E27FC236}">
                <a16:creationId xmlns:a16="http://schemas.microsoft.com/office/drawing/2014/main" id="{9274B4F0-3DDB-CB65-65CF-0ACE314D3EB8}"/>
              </a:ext>
            </a:extLst>
          </p:cNvPr>
          <p:cNvSpPr/>
          <p:nvPr/>
        </p:nvSpPr>
        <p:spPr>
          <a:xfrm>
            <a:off x="-5290" y="246542"/>
            <a:ext cx="3999374" cy="790575"/>
          </a:xfrm>
          <a:prstGeom prst="rect">
            <a:avLst/>
          </a:prstGeom>
          <a:solidFill>
            <a:schemeClr val="tx1"/>
          </a:solidFill>
          <a:ln>
            <a:noFill/>
          </a:ln>
        </p:spPr>
        <p:style>
          <a:lnRef idx="0">
            <a:schemeClr val="accent1"/>
          </a:lnRef>
          <a:fillRef idx="1">
            <a:schemeClr val="accent1"/>
          </a:fillRef>
          <a:effectRef idx="0">
            <a:schemeClr val="dk1"/>
          </a:effectRef>
          <a:fontRef idx="minor">
            <a:schemeClr val="lt1"/>
          </a:fontRef>
        </p:style>
        <p:txBody>
          <a:bodyPr wrap="square" rtlCol="0" anchor="ctr"/>
          <a:lstStyle/>
          <a:p>
            <a:pPr algn="ctr">
              <a:lnSpc>
                <a:spcPct val="100000"/>
              </a:lnSpc>
            </a:pPr>
            <a:r>
              <a:rPr lang="es-ES" sz="2400"/>
              <a:t>ED&amp;A</a:t>
            </a:r>
          </a:p>
        </p:txBody>
      </p:sp>
      <p:sp>
        <p:nvSpPr>
          <p:cNvPr id="20" name="Rectangle 19">
            <a:extLst>
              <a:ext uri="{FF2B5EF4-FFF2-40B4-BE49-F238E27FC236}">
                <a16:creationId xmlns:a16="http://schemas.microsoft.com/office/drawing/2014/main" id="{294C3DE6-F1AD-A1C6-1D2A-2C0252E7FF2B}"/>
              </a:ext>
            </a:extLst>
          </p:cNvPr>
          <p:cNvSpPr/>
          <p:nvPr/>
        </p:nvSpPr>
        <p:spPr>
          <a:xfrm>
            <a:off x="3023998" y="1220294"/>
            <a:ext cx="7929610" cy="311024"/>
          </a:xfrm>
          <a:prstGeom prst="rect">
            <a:avLst/>
          </a:prstGeom>
          <a:solidFill>
            <a:schemeClr val="accent1">
              <a:lumMod val="20000"/>
              <a:lumOff val="80000"/>
            </a:schemeClr>
          </a:solidFill>
          <a:ln>
            <a:noFill/>
          </a:ln>
        </p:spPr>
        <p:style>
          <a:lnRef idx="0">
            <a:schemeClr val="accent1"/>
          </a:lnRef>
          <a:fillRef idx="1">
            <a:schemeClr val="accent1"/>
          </a:fillRef>
          <a:effectRef idx="0">
            <a:schemeClr val="dk1"/>
          </a:effectRef>
          <a:fontRef idx="minor">
            <a:schemeClr val="lt1"/>
          </a:fontRef>
        </p:style>
        <p:txBody>
          <a:bodyPr wrap="none" rtlCol="0" anchor="ctr"/>
          <a:lstStyle/>
          <a:p>
            <a:pPr algn="r"/>
            <a:endParaRPr lang="es-ES" sz="1600">
              <a:solidFill>
                <a:schemeClr val="accent5">
                  <a:lumMod val="75000"/>
                </a:schemeClr>
              </a:solidFill>
            </a:endParaRPr>
          </a:p>
        </p:txBody>
      </p:sp>
      <p:sp>
        <p:nvSpPr>
          <p:cNvPr id="2" name="TextBox 1">
            <a:extLst>
              <a:ext uri="{FF2B5EF4-FFF2-40B4-BE49-F238E27FC236}">
                <a16:creationId xmlns:a16="http://schemas.microsoft.com/office/drawing/2014/main" id="{A54E0BD5-5430-4666-D73D-3281C0B511A6}"/>
              </a:ext>
            </a:extLst>
          </p:cNvPr>
          <p:cNvSpPr txBox="1"/>
          <p:nvPr/>
        </p:nvSpPr>
        <p:spPr>
          <a:xfrm>
            <a:off x="742949" y="2527989"/>
            <a:ext cx="4970463" cy="684062"/>
          </a:xfrm>
          <a:prstGeom prst="roundRect">
            <a:avLst>
              <a:gd name="adj" fmla="val 15106"/>
            </a:avLst>
          </a:prstGeom>
          <a:solidFill>
            <a:schemeClr val="accent1">
              <a:lumMod val="20000"/>
              <a:lumOff val="80000"/>
            </a:schemeClr>
          </a:solidFill>
          <a:ln>
            <a:noFill/>
          </a:ln>
        </p:spPr>
        <p:txBody>
          <a:bodyPr vert="horz" wrap="square" lIns="91440" tIns="91440" rIns="91440" bIns="45720" numCol="1" rtlCol="0" anchor="t" anchorCtr="0" compatLnSpc="1">
            <a:prstTxWarp prst="textNoShape">
              <a:avLst/>
            </a:prstTxWarp>
            <a:noAutofit/>
          </a:bodyPr>
          <a:lstStyle/>
          <a:p>
            <a:pPr algn="ctr">
              <a:spcAft>
                <a:spcPts val="600"/>
              </a:spcAft>
              <a:defRPr/>
            </a:pPr>
            <a:r>
              <a:rPr lang="en-US" sz="1400" b="1">
                <a:solidFill>
                  <a:schemeClr val="accent1"/>
                </a:solidFill>
                <a:cs typeface="Arial" panose="020B0604020202020204"/>
              </a:rPr>
              <a:t>Ensure data integrity </a:t>
            </a:r>
            <a:r>
              <a:rPr lang="en-US" sz="1400">
                <a:cs typeface="Arial" panose="020B0604020202020204"/>
              </a:rPr>
              <a:t>within CRM by identifying and addressing inconsistencies and missing values.</a:t>
            </a:r>
          </a:p>
        </p:txBody>
      </p:sp>
      <p:sp>
        <p:nvSpPr>
          <p:cNvPr id="3" name="Rectangle: Rounded Corners 28">
            <a:extLst>
              <a:ext uri="{FF2B5EF4-FFF2-40B4-BE49-F238E27FC236}">
                <a16:creationId xmlns:a16="http://schemas.microsoft.com/office/drawing/2014/main" id="{B714D9AE-9599-11FB-44B9-82987DBE5E1E}"/>
              </a:ext>
            </a:extLst>
          </p:cNvPr>
          <p:cNvSpPr/>
          <p:nvPr/>
        </p:nvSpPr>
        <p:spPr bwMode="auto">
          <a:xfrm>
            <a:off x="2073970" y="2244084"/>
            <a:ext cx="2308419" cy="344557"/>
          </a:xfrm>
          <a:prstGeom prst="roundRect">
            <a:avLst>
              <a:gd name="adj" fmla="val 50000"/>
            </a:avLst>
          </a:prstGeom>
          <a:solidFill>
            <a:schemeClr val="accent2"/>
          </a:solidFill>
          <a:ln>
            <a:noFill/>
            <a:headEnd type="none" w="med" len="med"/>
            <a:tailEnd type="none" w="med" len="med"/>
          </a:ln>
          <a:effectLst>
            <a:outerShdw blurRad="127000" sx="102000" sy="102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Segoe UI Semilight" charset="0"/>
              </a:rPr>
              <a:t>GOAL</a:t>
            </a:r>
          </a:p>
        </p:txBody>
      </p:sp>
      <p:cxnSp>
        <p:nvCxnSpPr>
          <p:cNvPr id="96" name="Straight Connector 95">
            <a:extLst>
              <a:ext uri="{FF2B5EF4-FFF2-40B4-BE49-F238E27FC236}">
                <a16:creationId xmlns:a16="http://schemas.microsoft.com/office/drawing/2014/main" id="{73A5C8D9-F37E-C53C-42DB-FAAC373235FB}"/>
              </a:ext>
            </a:extLst>
          </p:cNvPr>
          <p:cNvCxnSpPr>
            <a:cxnSpLocks/>
          </p:cNvCxnSpPr>
          <p:nvPr/>
        </p:nvCxnSpPr>
        <p:spPr>
          <a:xfrm>
            <a:off x="6711837" y="2976854"/>
            <a:ext cx="4241771" cy="0"/>
          </a:xfrm>
          <a:prstGeom prst="line">
            <a:avLst/>
          </a:prstGeom>
          <a:ln w="762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4DB43A4-5B45-9266-DAE3-AD615FEC9F23}"/>
              </a:ext>
            </a:extLst>
          </p:cNvPr>
          <p:cNvSpPr txBox="1"/>
          <p:nvPr/>
        </p:nvSpPr>
        <p:spPr>
          <a:xfrm>
            <a:off x="6626112" y="2481591"/>
            <a:ext cx="2445512" cy="541271"/>
          </a:xfrm>
          <a:prstGeom prst="rect">
            <a:avLst/>
          </a:prstGeom>
          <a:noFill/>
          <a:ln w="12700">
            <a:noFill/>
          </a:ln>
        </p:spPr>
        <p:txBody>
          <a:bodyPr vert="horz" wrap="square" lIns="91440" tIns="0" rIns="91440" bIns="0" numCol="1" rtlCol="0" anchor="ctr" anchorCtr="0" compatLnSpc="1">
            <a:prstTxWarp prst="textNoShape">
              <a:avLst/>
            </a:prstTxWarp>
            <a:noAutofit/>
          </a:bodyPr>
          <a:lstStyle/>
          <a:p>
            <a:pPr>
              <a:spcBef>
                <a:spcPts val="0"/>
              </a:spcBef>
              <a:spcAft>
                <a:spcPts val="0"/>
              </a:spcAft>
            </a:pPr>
            <a:r>
              <a:rPr lang="en-US" b="1">
                <a:solidFill>
                  <a:schemeClr val="accent2"/>
                </a:solidFill>
              </a:rPr>
              <a:t>Actions</a:t>
            </a:r>
          </a:p>
        </p:txBody>
      </p:sp>
      <p:sp>
        <p:nvSpPr>
          <p:cNvPr id="100" name="TextBox 99">
            <a:extLst>
              <a:ext uri="{FF2B5EF4-FFF2-40B4-BE49-F238E27FC236}">
                <a16:creationId xmlns:a16="http://schemas.microsoft.com/office/drawing/2014/main" id="{7D6EF007-62CC-D215-8DD6-523575A30BE8}"/>
              </a:ext>
            </a:extLst>
          </p:cNvPr>
          <p:cNvSpPr txBox="1"/>
          <p:nvPr/>
        </p:nvSpPr>
        <p:spPr>
          <a:xfrm>
            <a:off x="6626112" y="3141091"/>
            <a:ext cx="4327496" cy="3139321"/>
          </a:xfrm>
          <a:prstGeom prst="rect">
            <a:avLst/>
          </a:prstGeom>
          <a:noFill/>
        </p:spPr>
        <p:txBody>
          <a:bodyPr wrap="square" lIns="91440" tIns="45720" rIns="91440" bIns="45720" anchor="t">
            <a:spAutoFit/>
          </a:bodyPr>
          <a:lstStyle/>
          <a:p>
            <a:pPr marL="171450" indent="-171450">
              <a:spcAft>
                <a:spcPts val="1200"/>
              </a:spcAft>
              <a:buFont typeface="Arial" panose="020B0604020202020204" pitchFamily="34" charset="0"/>
              <a:buChar char="•"/>
            </a:pPr>
            <a:r>
              <a:rPr lang="en-US" sz="1400" b="1"/>
              <a:t>CRM Champions Meeting: </a:t>
            </a:r>
            <a:r>
              <a:rPr lang="en-US" sz="1400" b="1">
                <a:solidFill>
                  <a:schemeClr val="accent1"/>
                </a:solidFill>
              </a:rPr>
              <a:t>Scheduled to showcase data quality dashboard </a:t>
            </a:r>
            <a:r>
              <a:rPr lang="en-US" sz="1400"/>
              <a:t>to existing Champions group.</a:t>
            </a:r>
            <a:endParaRPr lang="en-US" sz="1400" b="1"/>
          </a:p>
          <a:p>
            <a:pPr marL="171450" indent="-171450">
              <a:spcAft>
                <a:spcPts val="1200"/>
              </a:spcAft>
              <a:buFont typeface="Arial" panose="020B0604020202020204" pitchFamily="34" charset="0"/>
              <a:buChar char="•"/>
            </a:pPr>
            <a:r>
              <a:rPr lang="en-US" sz="1400" b="1"/>
              <a:t>Notification System</a:t>
            </a:r>
            <a:r>
              <a:rPr lang="en-US" sz="1400"/>
              <a:t>: CRM Team </a:t>
            </a:r>
            <a:r>
              <a:rPr lang="en-US" sz="1400" b="1">
                <a:solidFill>
                  <a:schemeClr val="accent1"/>
                </a:solidFill>
              </a:rPr>
              <a:t>investigating</a:t>
            </a:r>
            <a:r>
              <a:rPr lang="en-US" sz="1400"/>
              <a:t> automated alert solution to identify opportunities where close date is in the past.</a:t>
            </a:r>
            <a:endParaRPr lang="en-US" sz="1400" b="1"/>
          </a:p>
          <a:p>
            <a:pPr marL="171450" indent="-171450">
              <a:spcAft>
                <a:spcPts val="1200"/>
              </a:spcAft>
              <a:buFont typeface="Arial" panose="020B0604020202020204" pitchFamily="34" charset="0"/>
              <a:buChar char="•"/>
            </a:pPr>
            <a:r>
              <a:rPr lang="en-US" sz="1400" b="1"/>
              <a:t>Automated Cleaning: </a:t>
            </a:r>
            <a:r>
              <a:rPr lang="en-US" sz="1400"/>
              <a:t>ED&amp;A Team has already</a:t>
            </a:r>
            <a:r>
              <a:rPr lang="en-US" sz="1400" b="1"/>
              <a:t> </a:t>
            </a:r>
            <a:r>
              <a:rPr lang="en-US" sz="1400" b="1">
                <a:solidFill>
                  <a:schemeClr val="accent1"/>
                </a:solidFill>
              </a:rPr>
              <a:t>corrected 28.8k opportunities, impacting $6.6bn TCV and a corresponding $482M in revenue.</a:t>
            </a:r>
            <a:endParaRPr lang="en-US" sz="1400" b="1">
              <a:solidFill>
                <a:schemeClr val="accent1"/>
              </a:solidFill>
              <a:cs typeface="Arial"/>
            </a:endParaRPr>
          </a:p>
          <a:p>
            <a:pPr marL="171450" indent="-171450">
              <a:spcAft>
                <a:spcPts val="1200"/>
              </a:spcAft>
              <a:buFont typeface="Arial" panose="020B0604020202020204" pitchFamily="34" charset="0"/>
              <a:buChar char="•"/>
            </a:pPr>
            <a:r>
              <a:rPr lang="en-US" sz="1400" b="1"/>
              <a:t>EDA Enhancements: </a:t>
            </a:r>
            <a:r>
              <a:rPr lang="en-US" sz="1400" b="1">
                <a:solidFill>
                  <a:schemeClr val="accent1"/>
                </a:solidFill>
              </a:rPr>
              <a:t>Continuous improvement </a:t>
            </a:r>
            <a:r>
              <a:rPr lang="en-US" sz="1400"/>
              <a:t>based on stakeholder feedback.</a:t>
            </a:r>
            <a:endParaRPr lang="en-US" sz="2400"/>
          </a:p>
        </p:txBody>
      </p:sp>
      <p:sp>
        <p:nvSpPr>
          <p:cNvPr id="7" name="TextBox 6">
            <a:extLst>
              <a:ext uri="{FF2B5EF4-FFF2-40B4-BE49-F238E27FC236}">
                <a16:creationId xmlns:a16="http://schemas.microsoft.com/office/drawing/2014/main" id="{F1654392-7F1E-DDC3-68FC-3BA95A18047F}"/>
              </a:ext>
            </a:extLst>
          </p:cNvPr>
          <p:cNvSpPr txBox="1"/>
          <p:nvPr/>
        </p:nvSpPr>
        <p:spPr>
          <a:xfrm>
            <a:off x="1819274" y="3331860"/>
            <a:ext cx="4010026" cy="307777"/>
          </a:xfrm>
          <a:prstGeom prst="rect">
            <a:avLst/>
          </a:prstGeom>
          <a:noFill/>
        </p:spPr>
        <p:txBody>
          <a:bodyPr wrap="square">
            <a:spAutoFit/>
          </a:bodyPr>
          <a:lstStyle/>
          <a:p>
            <a:r>
              <a:rPr lang="en-US" sz="1400">
                <a:solidFill>
                  <a:schemeClr val="dk1"/>
                </a:solidFill>
              </a:rPr>
              <a:t>CRM data (2016 - current); </a:t>
            </a:r>
            <a:r>
              <a:rPr lang="en-US" sz="1400" b="1">
                <a:solidFill>
                  <a:schemeClr val="accent1"/>
                </a:solidFill>
              </a:rPr>
              <a:t>990k opportunities.</a:t>
            </a:r>
            <a:endParaRPr lang="en-US" sz="1400"/>
          </a:p>
        </p:txBody>
      </p:sp>
      <p:sp>
        <p:nvSpPr>
          <p:cNvPr id="8" name="TextBox 7">
            <a:extLst>
              <a:ext uri="{FF2B5EF4-FFF2-40B4-BE49-F238E27FC236}">
                <a16:creationId xmlns:a16="http://schemas.microsoft.com/office/drawing/2014/main" id="{F0AF3C22-14B6-E2C9-DE6D-D7AFFEA0E553}"/>
              </a:ext>
            </a:extLst>
          </p:cNvPr>
          <p:cNvSpPr txBox="1"/>
          <p:nvPr/>
        </p:nvSpPr>
        <p:spPr>
          <a:xfrm>
            <a:off x="742949" y="3294257"/>
            <a:ext cx="1076325" cy="365275"/>
          </a:xfrm>
          <a:prstGeom prst="roundRect">
            <a:avLst>
              <a:gd name="adj" fmla="val 22544"/>
            </a:avLst>
          </a:prstGeom>
          <a:solidFill>
            <a:schemeClr val="accent2"/>
          </a:solidFill>
          <a:ln>
            <a:noFill/>
          </a:ln>
        </p:spPr>
        <p:txBody>
          <a:bodyPr vert="horz" wrap="square" lIns="91440" tIns="91440" rIns="91440" bIns="45720" numCol="1" rtlCol="0" anchor="ctr" anchorCtr="0" compatLnSpc="1">
            <a:prstTxWarp prst="textNoShape">
              <a:avLst/>
            </a:prstTxWarp>
            <a:noAutofit/>
          </a:bodyPr>
          <a:lstStyle>
            <a:defPPr>
              <a:defRPr lang="en-US"/>
            </a:defPPr>
            <a:lvl1pPr algn="ctr">
              <a:spcAft>
                <a:spcPts val="600"/>
              </a:spcAft>
              <a:defRPr sz="1400" b="1">
                <a:solidFill>
                  <a:schemeClr val="accent1"/>
                </a:solidFill>
                <a:cs typeface="Arial" panose="020B0604020202020204"/>
              </a:defRPr>
            </a:lvl1pPr>
          </a:lstStyle>
          <a:p>
            <a:r>
              <a:rPr lang="en-US">
                <a:solidFill>
                  <a:schemeClr val="bg1"/>
                </a:solidFill>
              </a:rPr>
              <a:t>SCOPE</a:t>
            </a:r>
          </a:p>
        </p:txBody>
      </p:sp>
      <p:sp>
        <p:nvSpPr>
          <p:cNvPr id="21" name="TextBox 20">
            <a:extLst>
              <a:ext uri="{FF2B5EF4-FFF2-40B4-BE49-F238E27FC236}">
                <a16:creationId xmlns:a16="http://schemas.microsoft.com/office/drawing/2014/main" id="{6FEA7834-BE3F-CA45-3A68-BC9712A6E8DB}"/>
              </a:ext>
            </a:extLst>
          </p:cNvPr>
          <p:cNvSpPr txBox="1"/>
          <p:nvPr/>
        </p:nvSpPr>
        <p:spPr>
          <a:xfrm>
            <a:off x="742949" y="3715340"/>
            <a:ext cx="1076326" cy="365275"/>
          </a:xfrm>
          <a:prstGeom prst="roundRect">
            <a:avLst>
              <a:gd name="adj" fmla="val 19936"/>
            </a:avLst>
          </a:prstGeom>
          <a:solidFill>
            <a:schemeClr val="accent2"/>
          </a:solidFill>
          <a:ln>
            <a:noFill/>
          </a:ln>
        </p:spPr>
        <p:txBody>
          <a:bodyPr vert="horz" wrap="square" lIns="91440" tIns="91440" rIns="91440" bIns="45720" numCol="1" rtlCol="0" anchor="ctr" anchorCtr="0" compatLnSpc="1">
            <a:prstTxWarp prst="textNoShape">
              <a:avLst/>
            </a:prstTxWarp>
            <a:noAutofit/>
          </a:bodyPr>
          <a:lstStyle>
            <a:defPPr>
              <a:defRPr lang="en-US"/>
            </a:defPPr>
            <a:lvl1pPr algn="ctr">
              <a:spcAft>
                <a:spcPts val="600"/>
              </a:spcAft>
              <a:defRPr sz="1400" b="1">
                <a:solidFill>
                  <a:schemeClr val="accent1"/>
                </a:solidFill>
                <a:cs typeface="Arial" panose="020B0604020202020204"/>
              </a:defRPr>
            </a:lvl1pPr>
          </a:lstStyle>
          <a:p>
            <a:r>
              <a:rPr lang="en-US" sz="1300">
                <a:solidFill>
                  <a:schemeClr val="bg1"/>
                </a:solidFill>
              </a:rPr>
              <a:t>FINDINGS</a:t>
            </a:r>
          </a:p>
        </p:txBody>
      </p:sp>
      <p:sp>
        <p:nvSpPr>
          <p:cNvPr id="22" name="TextBox 21">
            <a:extLst>
              <a:ext uri="{FF2B5EF4-FFF2-40B4-BE49-F238E27FC236}">
                <a16:creationId xmlns:a16="http://schemas.microsoft.com/office/drawing/2014/main" id="{78FE2DAA-8BEA-93E8-25C9-C568B393B4DC}"/>
              </a:ext>
            </a:extLst>
          </p:cNvPr>
          <p:cNvSpPr txBox="1"/>
          <p:nvPr/>
        </p:nvSpPr>
        <p:spPr>
          <a:xfrm>
            <a:off x="1819274" y="3751263"/>
            <a:ext cx="4010026" cy="307777"/>
          </a:xfrm>
          <a:prstGeom prst="rect">
            <a:avLst/>
          </a:prstGeom>
          <a:noFill/>
        </p:spPr>
        <p:txBody>
          <a:bodyPr wrap="square">
            <a:spAutoFit/>
          </a:bodyPr>
          <a:lstStyle/>
          <a:p>
            <a:r>
              <a:rPr lang="en-US" sz="1400" b="1">
                <a:solidFill>
                  <a:schemeClr val="accent1"/>
                </a:solidFill>
              </a:rPr>
              <a:t>Inconsistent </a:t>
            </a:r>
            <a:r>
              <a:rPr lang="en-US" sz="1400">
                <a:solidFill>
                  <a:schemeClr val="tx1"/>
                </a:solidFill>
              </a:rPr>
              <a:t>and</a:t>
            </a:r>
            <a:r>
              <a:rPr lang="en-US" sz="1400" b="1">
                <a:solidFill>
                  <a:schemeClr val="accent1"/>
                </a:solidFill>
              </a:rPr>
              <a:t> Missing Data </a:t>
            </a:r>
            <a:r>
              <a:rPr lang="en-US" sz="1400">
                <a:solidFill>
                  <a:schemeClr val="tx1"/>
                </a:solidFill>
              </a:rPr>
              <a:t>identified.</a:t>
            </a:r>
            <a:endParaRPr lang="en-US" sz="1400"/>
          </a:p>
        </p:txBody>
      </p:sp>
      <p:pic>
        <p:nvPicPr>
          <p:cNvPr id="5" name="Picture 4" descr="A graph showing percentages&#10;&#10;Description automatically generated">
            <a:extLst>
              <a:ext uri="{FF2B5EF4-FFF2-40B4-BE49-F238E27FC236}">
                <a16:creationId xmlns:a16="http://schemas.microsoft.com/office/drawing/2014/main" id="{CE87B02C-75A1-6FEF-9222-BB6E14A824B1}"/>
              </a:ext>
            </a:extLst>
          </p:cNvPr>
          <p:cNvPicPr>
            <a:picLocks noChangeAspect="1"/>
          </p:cNvPicPr>
          <p:nvPr/>
        </p:nvPicPr>
        <p:blipFill>
          <a:blip r:embed="rId6"/>
          <a:stretch>
            <a:fillRect/>
          </a:stretch>
        </p:blipFill>
        <p:spPr>
          <a:xfrm>
            <a:off x="838200" y="4411990"/>
            <a:ext cx="4671893" cy="2325554"/>
          </a:xfrm>
          <a:prstGeom prst="rect">
            <a:avLst/>
          </a:prstGeom>
        </p:spPr>
      </p:pic>
      <p:sp>
        <p:nvSpPr>
          <p:cNvPr id="4" name="TextBox 3">
            <a:extLst>
              <a:ext uri="{FF2B5EF4-FFF2-40B4-BE49-F238E27FC236}">
                <a16:creationId xmlns:a16="http://schemas.microsoft.com/office/drawing/2014/main" id="{C18FBB78-974D-DB13-0A14-6E2ECDA6C67B}"/>
              </a:ext>
            </a:extLst>
          </p:cNvPr>
          <p:cNvSpPr txBox="1"/>
          <p:nvPr/>
        </p:nvSpPr>
        <p:spPr>
          <a:xfrm>
            <a:off x="742949" y="1783499"/>
            <a:ext cx="10183373" cy="307777"/>
          </a:xfrm>
          <a:prstGeom prst="rect">
            <a:avLst/>
          </a:prstGeom>
          <a:solidFill>
            <a:schemeClr val="accent1">
              <a:lumMod val="20000"/>
              <a:lumOff val="80000"/>
            </a:schemeClr>
          </a:solidFill>
        </p:spPr>
        <p:txBody>
          <a:bodyPr wrap="square" rtlCol="0">
            <a:spAutoFit/>
          </a:bodyPr>
          <a:lstStyle/>
          <a:p>
            <a:pPr algn="ctr"/>
            <a:r>
              <a:rPr lang="en-US" sz="1400">
                <a:solidFill>
                  <a:schemeClr val="accent2"/>
                </a:solidFill>
              </a:rPr>
              <a:t>Delivered a data quality analysis on Global CRM data, as well as an Asset Cleansing Dashboard for the Launch team.</a:t>
            </a:r>
          </a:p>
        </p:txBody>
      </p:sp>
    </p:spTree>
    <p:extLst>
      <p:ext uri="{BB962C8B-B14F-4D97-AF65-F5344CB8AC3E}">
        <p14:creationId xmlns:p14="http://schemas.microsoft.com/office/powerpoint/2010/main" val="890843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IQVIA_V2.1.0">
  <a:themeElements>
    <a:clrScheme name="IQVIA Master Brand">
      <a:dk1>
        <a:srgbClr val="2B3A42"/>
      </a:dk1>
      <a:lt1>
        <a:srgbClr val="FFFFFF"/>
      </a:lt1>
      <a:dk2>
        <a:srgbClr val="606B71"/>
      </a:dk2>
      <a:lt2>
        <a:srgbClr val="F3F3F3"/>
      </a:lt2>
      <a:accent1>
        <a:srgbClr val="00A3E0"/>
      </a:accent1>
      <a:accent2>
        <a:srgbClr val="005587"/>
      </a:accent2>
      <a:accent3>
        <a:srgbClr val="43B02A"/>
      </a:accent3>
      <a:accent4>
        <a:srgbClr val="027123"/>
      </a:accent4>
      <a:accent5>
        <a:srgbClr val="00BFB3"/>
      </a:accent5>
      <a:accent6>
        <a:srgbClr val="F0B323"/>
      </a:accent6>
      <a:hlink>
        <a:srgbClr val="00A3E0"/>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nchorCtr="0"/>
      <a:lstStyle>
        <a:defPPr algn="l">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4" id="{A6DE1258-39A2-2945-9072-8BE7ECCDA81F}" vid="{B8DDE78A-610C-3E43-B28E-6C810C23E004}"/>
    </a:ext>
  </a:extLst>
</a:theme>
</file>

<file path=ppt/theme/theme2.xml><?xml version="1.0" encoding="utf-8"?>
<a:theme xmlns:a="http://schemas.openxmlformats.org/drawingml/2006/main" name="1_IQVIA_V2.1.0">
  <a:themeElements>
    <a:clrScheme name="IQVIA Master Brand">
      <a:dk1>
        <a:srgbClr val="2B3A42"/>
      </a:dk1>
      <a:lt1>
        <a:srgbClr val="FFFFFF"/>
      </a:lt1>
      <a:dk2>
        <a:srgbClr val="606B71"/>
      </a:dk2>
      <a:lt2>
        <a:srgbClr val="F3F3F3"/>
      </a:lt2>
      <a:accent1>
        <a:srgbClr val="00A3E0"/>
      </a:accent1>
      <a:accent2>
        <a:srgbClr val="005587"/>
      </a:accent2>
      <a:accent3>
        <a:srgbClr val="43B02A"/>
      </a:accent3>
      <a:accent4>
        <a:srgbClr val="027123"/>
      </a:accent4>
      <a:accent5>
        <a:srgbClr val="00BFB3"/>
      </a:accent5>
      <a:accent6>
        <a:srgbClr val="F0B323"/>
      </a:accent6>
      <a:hlink>
        <a:srgbClr val="00A3E0"/>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nchorCtr="0"/>
      <a:lstStyle>
        <a:defPPr algn="l">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4" id="{A6DE1258-39A2-2945-9072-8BE7ECCDA81F}" vid="{B8DDE78A-610C-3E43-B28E-6C810C23E004}"/>
    </a:ext>
  </a:extLst>
</a:theme>
</file>

<file path=ppt/theme/theme3.xml><?xml version="1.0" encoding="utf-8"?>
<a:theme xmlns:a="http://schemas.openxmlformats.org/drawingml/2006/main" name="Office Theme">
  <a:themeElements>
    <a:clrScheme name="IQVIA">
      <a:dk1>
        <a:srgbClr val="2B3A42"/>
      </a:dk1>
      <a:lt1>
        <a:sysClr val="window" lastClr="FFFFFF"/>
      </a:lt1>
      <a:dk2>
        <a:srgbClr val="005587"/>
      </a:dk2>
      <a:lt2>
        <a:srgbClr val="00A3E0"/>
      </a:lt2>
      <a:accent1>
        <a:srgbClr val="FE8A12"/>
      </a:accent1>
      <a:accent2>
        <a:srgbClr val="43B02A"/>
      </a:accent2>
      <a:accent3>
        <a:srgbClr val="027223"/>
      </a:accent3>
      <a:accent4>
        <a:srgbClr val="00C7B1"/>
      </a:accent4>
      <a:accent5>
        <a:srgbClr val="FFD100"/>
      </a:accent5>
      <a:accent6>
        <a:srgbClr val="3F5765"/>
      </a:accent6>
      <a:hlink>
        <a:srgbClr val="2B3A42"/>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IQVIA">
      <a:dk1>
        <a:srgbClr val="2B3A42"/>
      </a:dk1>
      <a:lt1>
        <a:sysClr val="window" lastClr="FFFFFF"/>
      </a:lt1>
      <a:dk2>
        <a:srgbClr val="005587"/>
      </a:dk2>
      <a:lt2>
        <a:srgbClr val="00A3E0"/>
      </a:lt2>
      <a:accent1>
        <a:srgbClr val="FE8A12"/>
      </a:accent1>
      <a:accent2>
        <a:srgbClr val="43B02A"/>
      </a:accent2>
      <a:accent3>
        <a:srgbClr val="027223"/>
      </a:accent3>
      <a:accent4>
        <a:srgbClr val="00C7B1"/>
      </a:accent4>
      <a:accent5>
        <a:srgbClr val="FFD100"/>
      </a:accent5>
      <a:accent6>
        <a:srgbClr val="3F5765"/>
      </a:accent6>
      <a:hlink>
        <a:srgbClr val="2B3A42"/>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4F6F6B396FDC40A2D768785D1B35CA" ma:contentTypeVersion="15" ma:contentTypeDescription="Create a new document." ma:contentTypeScope="" ma:versionID="755924a253169e88b00ec23cf68db840">
  <xsd:schema xmlns:xsd="http://www.w3.org/2001/XMLSchema" xmlns:xs="http://www.w3.org/2001/XMLSchema" xmlns:p="http://schemas.microsoft.com/office/2006/metadata/properties" xmlns:ns2="01eadb2d-2e64-414b-b6c8-0b703111ad91" xmlns:ns3="5af3dc41-2a2e-48e6-a904-9e45d2b25eb6" targetNamespace="http://schemas.microsoft.com/office/2006/metadata/properties" ma:root="true" ma:fieldsID="10389d26dc44d7d2544bdb543991159c" ns2:_="" ns3:_="">
    <xsd:import namespace="01eadb2d-2e64-414b-b6c8-0b703111ad91"/>
    <xsd:import namespace="5af3dc41-2a2e-48e6-a904-9e45d2b25eb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ocTags" minOccurs="0"/>
                <xsd:element ref="ns2:MediaServiceObjectDetectorVersions"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1eadb2d-2e64-414b-b6c8-0b703111ad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b68784c8-5187-4d12-af89-ac967a811220"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DocTags" ma:index="20" nillable="true" ma:displayName="MediaServiceDocTags" ma:hidden="true" ma:internalName="MediaServiceDocTags" ma:readOnly="true">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_Flow_SignoffStatus" ma:index="22"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f3dc41-2a2e-48e6-a904-9e45d2b25eb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ea8942d-fb3b-4d6e-9187-dbf7ef8a4498}" ma:internalName="TaxCatchAll" ma:showField="CatchAllData" ma:web="5af3dc41-2a2e-48e6-a904-9e45d2b25eb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01eadb2d-2e64-414b-b6c8-0b703111ad91">
      <Terms xmlns="http://schemas.microsoft.com/office/infopath/2007/PartnerControls"/>
    </lcf76f155ced4ddcb4097134ff3c332f>
    <TaxCatchAll xmlns="5af3dc41-2a2e-48e6-a904-9e45d2b25eb6" xsi:nil="true"/>
    <_Flow_SignoffStatus xmlns="01eadb2d-2e64-414b-b6c8-0b703111ad91" xsi:nil="true"/>
    <SharedWithUsers xmlns="5af3dc41-2a2e-48e6-a904-9e45d2b25eb6">
      <UserInfo>
        <DisplayName>Sadlonova, Marianna</DisplayName>
        <AccountId>20</AccountId>
        <AccountType/>
      </UserInfo>
      <UserInfo>
        <DisplayName>Markman, Michael</DisplayName>
        <AccountId>21</AccountId>
        <AccountType/>
      </UserInfo>
      <UserInfo>
        <DisplayName>Lloret, Enrique</DisplayName>
        <AccountId>24</AccountId>
        <AccountType/>
      </UserInfo>
      <UserInfo>
        <DisplayName>Tejada, Carmen</DisplayName>
        <AccountId>9</AccountId>
        <AccountType/>
      </UserInfo>
      <UserInfo>
        <DisplayName>Marin, Ayreen</DisplayName>
        <AccountId>16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3B8F7A-4FE4-42A3-911E-47ECA4907D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1eadb2d-2e64-414b-b6c8-0b703111ad91"/>
    <ds:schemaRef ds:uri="5af3dc41-2a2e-48e6-a904-9e45d2b25e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A982751-458C-4E8D-A5DB-9A0D24B62624}">
  <ds:schemaRefs>
    <ds:schemaRef ds:uri="01eadb2d-2e64-414b-b6c8-0b703111ad91"/>
    <ds:schemaRef ds:uri="5af3dc41-2a2e-48e6-a904-9e45d2b25eb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50C3CB9-13E5-4949-95BB-649A0E93044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5</TotalTime>
  <Words>1730</Words>
  <Application>Microsoft Office PowerPoint</Application>
  <PresentationFormat>Widescreen</PresentationFormat>
  <Paragraphs>305</Paragraphs>
  <Slides>21</Slides>
  <Notes>15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21</vt:i4>
      </vt:variant>
    </vt:vector>
  </HeadingPairs>
  <TitlesOfParts>
    <vt:vector size="29" baseType="lpstr">
      <vt:lpstr>Arial</vt:lpstr>
      <vt:lpstr>Arial Narrow</vt:lpstr>
      <vt:lpstr>Georgia</vt:lpstr>
      <vt:lpstr>System Font Regular</vt:lpstr>
      <vt:lpstr>Wingdings</vt:lpstr>
      <vt:lpstr>IQVIA_V2.1.0</vt:lpstr>
      <vt:lpstr>1_IQVIA_V2.1.0</vt:lpstr>
      <vt:lpstr>think-cell Slide</vt:lpstr>
      <vt:lpstr>EDA Overview</vt:lpstr>
      <vt:lpstr>PowerPoint Presentation</vt:lpstr>
      <vt:lpstr>PowerPoint Presentation</vt:lpstr>
      <vt:lpstr>PowerPoint Presentation</vt:lpstr>
      <vt:lpstr>PowerPoint Presentation</vt:lpstr>
      <vt:lpstr>ED&amp;A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ED&amp;A</vt:lpstr>
      <vt:lpstr>PowerPoint Presentation</vt:lpstr>
      <vt:lpstr>PowerPoint Presentation</vt:lpstr>
      <vt:lpstr>ED&amp;A</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Data &amp; Analytics</dc:title>
  <dc:creator>Markman, Michael</dc:creator>
  <cp:lastModifiedBy>Marin, Ayreen</cp:lastModifiedBy>
  <cp:revision>1</cp:revision>
  <cp:lastPrinted>2019-08-20T20:33:24Z</cp:lastPrinted>
  <dcterms:created xsi:type="dcterms:W3CDTF">2022-09-27T16:02:47Z</dcterms:created>
  <dcterms:modified xsi:type="dcterms:W3CDTF">2024-01-15T09:26:21Z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0x010100574F6F6B396FDC40A2D768785D1B35CA</vt:lpwstr>
  </property>
  <property fmtid="{D5CDD505-2E9C-101B-9397-08002B2CF9AE}" pid="3" name="MediaServiceImageTags">
    <vt:lpwstr/>
  </property>
</Properties>
</file>